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9" r:id="rId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2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A445"/>
    <a:srgbClr val="F58220"/>
    <a:srgbClr val="0A3456"/>
    <a:srgbClr val="62B04B"/>
    <a:srgbClr val="4F91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81BB62-FEC2-4269-91BC-8757EDFA106F}" v="172" dt="2019-05-20T07:03:46.378"/>
    <p1510:client id="{CCC6FB0D-516A-4915-B9B1-FA59DA13839F}" v="8" dt="2019-05-20T07:28:57.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7" d="100"/>
          <a:sy n="37" d="100"/>
        </p:scale>
        <p:origin x="1651" y="91"/>
      </p:cViewPr>
      <p:guideLst>
        <p:guide orient="horz" pos="512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 Phan Ha Le" userId="66b607e8-1216-44d2-903d-44b5d325aa9e" providerId="ADAL" clId="{22B74133-0CA0-4548-9C13-4F59F7FD4FC2}"/>
  </pc:docChgLst>
  <pc:docChgLst>
    <pc:chgData name="My Phan Ha Le" userId="66b607e8-1216-44d2-903d-44b5d325aa9e" providerId="ADAL" clId="{748BE6E9-CBFB-4556-9571-9354633B1934}"/>
    <pc:docChg chg="undo custSel modSld">
      <pc:chgData name="My Phan Ha Le" userId="66b607e8-1216-44d2-903d-44b5d325aa9e" providerId="ADAL" clId="{748BE6E9-CBFB-4556-9571-9354633B1934}" dt="2019-03-13T06:40:08.526" v="82" actId="113"/>
      <pc:docMkLst>
        <pc:docMk/>
      </pc:docMkLst>
      <pc:sldChg chg="modSp">
        <pc:chgData name="My Phan Ha Le" userId="66b607e8-1216-44d2-903d-44b5d325aa9e" providerId="ADAL" clId="{748BE6E9-CBFB-4556-9571-9354633B1934}" dt="2019-03-13T06:40:08.526" v="82" actId="113"/>
        <pc:sldMkLst>
          <pc:docMk/>
          <pc:sldMk cId="5259303" sldId="269"/>
        </pc:sldMkLst>
        <pc:spChg chg="mod">
          <ac:chgData name="My Phan Ha Le" userId="66b607e8-1216-44d2-903d-44b5d325aa9e" providerId="ADAL" clId="{748BE6E9-CBFB-4556-9571-9354633B1934}" dt="2019-03-13T06:40:08.526" v="82" actId="113"/>
          <ac:spMkLst>
            <pc:docMk/>
            <pc:sldMk cId="5259303" sldId="269"/>
            <ac:spMk id="5" creationId="{FEF62312-0AAA-40C7-8450-171A4DBC82D4}"/>
          </ac:spMkLst>
        </pc:spChg>
      </pc:sldChg>
    </pc:docChg>
  </pc:docChgLst>
  <pc:docChgLst>
    <pc:chgData name="My Phan Ha Le" userId="66b607e8-1216-44d2-903d-44b5d325aa9e" providerId="ADAL" clId="{6414852A-C630-4A57-99E2-2EF706A23DB3}"/>
    <pc:docChg chg="undo modSld">
      <pc:chgData name="My Phan Ha Le" userId="66b607e8-1216-44d2-903d-44b5d325aa9e" providerId="ADAL" clId="{6414852A-C630-4A57-99E2-2EF706A23DB3}" dt="2019-03-26T06:03:44.105" v="214" actId="6549"/>
      <pc:docMkLst>
        <pc:docMk/>
      </pc:docMkLst>
      <pc:sldChg chg="modSp">
        <pc:chgData name="My Phan Ha Le" userId="66b607e8-1216-44d2-903d-44b5d325aa9e" providerId="ADAL" clId="{6414852A-C630-4A57-99E2-2EF706A23DB3}" dt="2019-03-26T06:03:44.105" v="214" actId="6549"/>
        <pc:sldMkLst>
          <pc:docMk/>
          <pc:sldMk cId="5259303" sldId="269"/>
        </pc:sldMkLst>
        <pc:spChg chg="mod">
          <ac:chgData name="My Phan Ha Le" userId="66b607e8-1216-44d2-903d-44b5d325aa9e" providerId="ADAL" clId="{6414852A-C630-4A57-99E2-2EF706A23DB3}" dt="2019-03-26T06:03:44.105" v="214" actId="6549"/>
          <ac:spMkLst>
            <pc:docMk/>
            <pc:sldMk cId="5259303" sldId="269"/>
            <ac:spMk id="5" creationId="{FEF62312-0AAA-40C7-8450-171A4DBC82D4}"/>
          </ac:spMkLst>
        </pc:spChg>
      </pc:sldChg>
    </pc:docChg>
  </pc:docChgLst>
  <pc:docChgLst>
    <pc:chgData name="My Phan Ha Le" userId="66b607e8-1216-44d2-903d-44b5d325aa9e" providerId="ADAL" clId="{8381BB62-FEC2-4269-91BC-8757EDFA106F}"/>
    <pc:docChg chg="undo custSel modSld">
      <pc:chgData name="My Phan Ha Le" userId="66b607e8-1216-44d2-903d-44b5d325aa9e" providerId="ADAL" clId="{8381BB62-FEC2-4269-91BC-8757EDFA106F}" dt="2019-05-20T07:03:46.378" v="171" actId="14100"/>
      <pc:docMkLst>
        <pc:docMk/>
      </pc:docMkLst>
      <pc:sldChg chg="modSp">
        <pc:chgData name="My Phan Ha Le" userId="66b607e8-1216-44d2-903d-44b5d325aa9e" providerId="ADAL" clId="{8381BB62-FEC2-4269-91BC-8757EDFA106F}" dt="2019-05-19T15:35:10.124" v="49" actId="20577"/>
        <pc:sldMkLst>
          <pc:docMk/>
          <pc:sldMk cId="958286584" sldId="256"/>
        </pc:sldMkLst>
        <pc:spChg chg="mod">
          <ac:chgData name="My Phan Ha Le" userId="66b607e8-1216-44d2-903d-44b5d325aa9e" providerId="ADAL" clId="{8381BB62-FEC2-4269-91BC-8757EDFA106F}" dt="2019-05-19T15:35:10.124" v="49" actId="20577"/>
          <ac:spMkLst>
            <pc:docMk/>
            <pc:sldMk cId="958286584" sldId="256"/>
            <ac:spMk id="6" creationId="{7A5574DF-1D7A-477A-8520-41E6E3C1E8D5}"/>
          </ac:spMkLst>
        </pc:spChg>
      </pc:sldChg>
      <pc:sldChg chg="modSp">
        <pc:chgData name="My Phan Ha Le" userId="66b607e8-1216-44d2-903d-44b5d325aa9e" providerId="ADAL" clId="{8381BB62-FEC2-4269-91BC-8757EDFA106F}" dt="2019-05-20T07:03:46.378" v="171" actId="14100"/>
        <pc:sldMkLst>
          <pc:docMk/>
          <pc:sldMk cId="1779684524" sldId="257"/>
        </pc:sldMkLst>
        <pc:spChg chg="mod">
          <ac:chgData name="My Phan Ha Le" userId="66b607e8-1216-44d2-903d-44b5d325aa9e" providerId="ADAL" clId="{8381BB62-FEC2-4269-91BC-8757EDFA106F}" dt="2019-05-20T07:03:00.783" v="165" actId="20577"/>
          <ac:spMkLst>
            <pc:docMk/>
            <pc:sldMk cId="1779684524" sldId="257"/>
            <ac:spMk id="2" creationId="{8051F639-CF27-4FF4-ABDC-CD648EB11B03}"/>
          </ac:spMkLst>
        </pc:spChg>
        <pc:spChg chg="mod">
          <ac:chgData name="My Phan Ha Le" userId="66b607e8-1216-44d2-903d-44b5d325aa9e" providerId="ADAL" clId="{8381BB62-FEC2-4269-91BC-8757EDFA106F}" dt="2019-05-20T07:03:36.256" v="170" actId="20577"/>
          <ac:spMkLst>
            <pc:docMk/>
            <pc:sldMk cId="1779684524" sldId="257"/>
            <ac:spMk id="3" creationId="{E4C524B8-C9F5-4E5A-BB1B-5094EC21295D}"/>
          </ac:spMkLst>
        </pc:spChg>
        <pc:spChg chg="mod">
          <ac:chgData name="My Phan Ha Le" userId="66b607e8-1216-44d2-903d-44b5d325aa9e" providerId="ADAL" clId="{8381BB62-FEC2-4269-91BC-8757EDFA106F}" dt="2019-05-20T07:03:46.378" v="171" actId="14100"/>
          <ac:spMkLst>
            <pc:docMk/>
            <pc:sldMk cId="1779684524" sldId="257"/>
            <ac:spMk id="6" creationId="{FD6DDAB1-CC82-47DB-AA23-B15ED634A70A}"/>
          </ac:spMkLst>
        </pc:spChg>
      </pc:sldChg>
      <pc:sldChg chg="modSp">
        <pc:chgData name="My Phan Ha Le" userId="66b607e8-1216-44d2-903d-44b5d325aa9e" providerId="ADAL" clId="{8381BB62-FEC2-4269-91BC-8757EDFA106F}" dt="2019-05-19T15:36:57.018" v="67" actId="20577"/>
        <pc:sldMkLst>
          <pc:docMk/>
          <pc:sldMk cId="2650162897" sldId="264"/>
        </pc:sldMkLst>
        <pc:spChg chg="mod">
          <ac:chgData name="My Phan Ha Le" userId="66b607e8-1216-44d2-903d-44b5d325aa9e" providerId="ADAL" clId="{8381BB62-FEC2-4269-91BC-8757EDFA106F}" dt="2019-05-19T15:35:54.271" v="57" actId="20577"/>
          <ac:spMkLst>
            <pc:docMk/>
            <pc:sldMk cId="2650162897" sldId="264"/>
            <ac:spMk id="2" creationId="{8051F639-CF27-4FF4-ABDC-CD648EB11B03}"/>
          </ac:spMkLst>
        </pc:spChg>
        <pc:spChg chg="mod">
          <ac:chgData name="My Phan Ha Le" userId="66b607e8-1216-44d2-903d-44b5d325aa9e" providerId="ADAL" clId="{8381BB62-FEC2-4269-91BC-8757EDFA106F}" dt="2019-05-19T15:36:57.018" v="67" actId="20577"/>
          <ac:spMkLst>
            <pc:docMk/>
            <pc:sldMk cId="2650162897" sldId="264"/>
            <ac:spMk id="7" creationId="{DC060232-937A-4899-AFDE-997D9953F812}"/>
          </ac:spMkLst>
        </pc:spChg>
        <pc:spChg chg="mod">
          <ac:chgData name="My Phan Ha Le" userId="66b607e8-1216-44d2-903d-44b5d325aa9e" providerId="ADAL" clId="{8381BB62-FEC2-4269-91BC-8757EDFA106F}" dt="2019-05-19T15:35:48.064" v="55" actId="20577"/>
          <ac:spMkLst>
            <pc:docMk/>
            <pc:sldMk cId="2650162897" sldId="264"/>
            <ac:spMk id="9" creationId="{9CA5264A-7E8A-4772-817B-66AC4300380E}"/>
          </ac:spMkLst>
        </pc:spChg>
      </pc:sldChg>
      <pc:sldChg chg="addSp delSp modSp">
        <pc:chgData name="My Phan Ha Le" userId="66b607e8-1216-44d2-903d-44b5d325aa9e" providerId="ADAL" clId="{8381BB62-FEC2-4269-91BC-8757EDFA106F}" dt="2019-05-19T15:38:50.825" v="107" actId="20577"/>
        <pc:sldMkLst>
          <pc:docMk/>
          <pc:sldMk cId="242826268" sldId="265"/>
        </pc:sldMkLst>
        <pc:spChg chg="mod">
          <ac:chgData name="My Phan Ha Le" userId="66b607e8-1216-44d2-903d-44b5d325aa9e" providerId="ADAL" clId="{8381BB62-FEC2-4269-91BC-8757EDFA106F}" dt="2019-05-19T15:38:50.825" v="107" actId="20577"/>
          <ac:spMkLst>
            <pc:docMk/>
            <pc:sldMk cId="242826268" sldId="265"/>
            <ac:spMk id="2" creationId="{8051F639-CF27-4FF4-ABDC-CD648EB11B03}"/>
          </ac:spMkLst>
        </pc:spChg>
        <pc:spChg chg="mod">
          <ac:chgData name="My Phan Ha Le" userId="66b607e8-1216-44d2-903d-44b5d325aa9e" providerId="ADAL" clId="{8381BB62-FEC2-4269-91BC-8757EDFA106F}" dt="2019-05-19T15:34:45.484" v="30" actId="1035"/>
          <ac:spMkLst>
            <pc:docMk/>
            <pc:sldMk cId="242826268" sldId="265"/>
            <ac:spMk id="16" creationId="{524841E9-7A1F-4F44-A2D6-CEE269BD27E7}"/>
          </ac:spMkLst>
        </pc:spChg>
        <pc:spChg chg="mod">
          <ac:chgData name="My Phan Ha Le" userId="66b607e8-1216-44d2-903d-44b5d325aa9e" providerId="ADAL" clId="{8381BB62-FEC2-4269-91BC-8757EDFA106F}" dt="2019-05-19T15:34:45.484" v="30" actId="1035"/>
          <ac:spMkLst>
            <pc:docMk/>
            <pc:sldMk cId="242826268" sldId="265"/>
            <ac:spMk id="17" creationId="{5973BF42-1AFE-4B61-976E-3714B128ADB5}"/>
          </ac:spMkLst>
        </pc:spChg>
        <pc:picChg chg="del">
          <ac:chgData name="My Phan Ha Le" userId="66b607e8-1216-44d2-903d-44b5d325aa9e" providerId="ADAL" clId="{8381BB62-FEC2-4269-91BC-8757EDFA106F}" dt="2019-05-19T15:31:16.223" v="0" actId="478"/>
          <ac:picMkLst>
            <pc:docMk/>
            <pc:sldMk cId="242826268" sldId="265"/>
            <ac:picMk id="10" creationId="{5DA30132-BD8F-4987-88AC-1856F6FFA3A5}"/>
          </ac:picMkLst>
        </pc:picChg>
        <pc:picChg chg="add mod">
          <ac:chgData name="My Phan Ha Le" userId="66b607e8-1216-44d2-903d-44b5d325aa9e" providerId="ADAL" clId="{8381BB62-FEC2-4269-91BC-8757EDFA106F}" dt="2019-05-19T15:31:39.492" v="6" actId="14100"/>
          <ac:picMkLst>
            <pc:docMk/>
            <pc:sldMk cId="242826268" sldId="265"/>
            <ac:picMk id="11" creationId="{CEAFDD52-5BA1-48E2-A0BB-85F25FC38A61}"/>
          </ac:picMkLst>
        </pc:picChg>
      </pc:sldChg>
      <pc:sldChg chg="modSp">
        <pc:chgData name="My Phan Ha Le" userId="66b607e8-1216-44d2-903d-44b5d325aa9e" providerId="ADAL" clId="{8381BB62-FEC2-4269-91BC-8757EDFA106F}" dt="2019-05-19T15:38:36.147" v="105" actId="20577"/>
        <pc:sldMkLst>
          <pc:docMk/>
          <pc:sldMk cId="3217447048" sldId="268"/>
        </pc:sldMkLst>
        <pc:spChg chg="mod">
          <ac:chgData name="My Phan Ha Le" userId="66b607e8-1216-44d2-903d-44b5d325aa9e" providerId="ADAL" clId="{8381BB62-FEC2-4269-91BC-8757EDFA106F}" dt="2019-05-19T15:38:36.147" v="105" actId="20577"/>
          <ac:spMkLst>
            <pc:docMk/>
            <pc:sldMk cId="3217447048" sldId="268"/>
            <ac:spMk id="12" creationId="{356D6D5A-69CF-4F25-87A2-0EB1EC98DAF0}"/>
          </ac:spMkLst>
        </pc:spChg>
        <pc:graphicFrameChg chg="modGraphic">
          <ac:chgData name="My Phan Ha Le" userId="66b607e8-1216-44d2-903d-44b5d325aa9e" providerId="ADAL" clId="{8381BB62-FEC2-4269-91BC-8757EDFA106F}" dt="2019-05-19T15:37:38.814" v="103" actId="20577"/>
          <ac:graphicFrameMkLst>
            <pc:docMk/>
            <pc:sldMk cId="3217447048" sldId="268"/>
            <ac:graphicFrameMk id="3" creationId="{9D690701-44CB-4CA0-A6F8-FB2D072EAF4F}"/>
          </ac:graphicFrameMkLst>
        </pc:graphicFrameChg>
      </pc:sldChg>
      <pc:sldChg chg="modSp">
        <pc:chgData name="My Phan Ha Le" userId="66b607e8-1216-44d2-903d-44b5d325aa9e" providerId="ADAL" clId="{8381BB62-FEC2-4269-91BC-8757EDFA106F}" dt="2019-05-19T15:40:23.437" v="163" actId="20577"/>
        <pc:sldMkLst>
          <pc:docMk/>
          <pc:sldMk cId="5259303" sldId="269"/>
        </pc:sldMkLst>
        <pc:spChg chg="mod">
          <ac:chgData name="My Phan Ha Le" userId="66b607e8-1216-44d2-903d-44b5d325aa9e" providerId="ADAL" clId="{8381BB62-FEC2-4269-91BC-8757EDFA106F}" dt="2019-05-19T15:39:52.495" v="145" actId="20577"/>
          <ac:spMkLst>
            <pc:docMk/>
            <pc:sldMk cId="5259303" sldId="269"/>
            <ac:spMk id="5" creationId="{FEF62312-0AAA-40C7-8450-171A4DBC82D4}"/>
          </ac:spMkLst>
        </pc:spChg>
        <pc:spChg chg="mod">
          <ac:chgData name="My Phan Ha Le" userId="66b607e8-1216-44d2-903d-44b5d325aa9e" providerId="ADAL" clId="{8381BB62-FEC2-4269-91BC-8757EDFA106F}" dt="2019-05-19T15:40:23.437" v="163" actId="20577"/>
          <ac:spMkLst>
            <pc:docMk/>
            <pc:sldMk cId="5259303" sldId="269"/>
            <ac:spMk id="10" creationId="{90161C66-9C6F-4A74-BFC0-F0BC1DF349D4}"/>
          </ac:spMkLst>
        </pc:spChg>
        <pc:spChg chg="mod">
          <ac:chgData name="My Phan Ha Le" userId="66b607e8-1216-44d2-903d-44b5d325aa9e" providerId="ADAL" clId="{8381BB62-FEC2-4269-91BC-8757EDFA106F}" dt="2019-05-19T15:40:10.054" v="155" actId="20577"/>
          <ac:spMkLst>
            <pc:docMk/>
            <pc:sldMk cId="5259303" sldId="269"/>
            <ac:spMk id="11" creationId="{E6DC1752-ED41-40F9-83E4-B2C1CBA1CF23}"/>
          </ac:spMkLst>
        </pc:spChg>
      </pc:sldChg>
    </pc:docChg>
  </pc:docChgLst>
  <pc:docChgLst>
    <pc:chgData name="My Phan Ha Le" userId="66b607e8-1216-44d2-903d-44b5d325aa9e" providerId="ADAL" clId="{CCC6FB0D-516A-4915-B9B1-FA59DA13839F}"/>
    <pc:docChg chg="delSld">
      <pc:chgData name="My Phan Ha Le" userId="66b607e8-1216-44d2-903d-44b5d325aa9e" providerId="ADAL" clId="{CCC6FB0D-516A-4915-B9B1-FA59DA13839F}" dt="2019-05-20T07:28:57.544" v="7" actId="2696"/>
      <pc:docMkLst>
        <pc:docMk/>
      </pc:docMkLst>
      <pc:sldChg chg="del">
        <pc:chgData name="My Phan Ha Le" userId="66b607e8-1216-44d2-903d-44b5d325aa9e" providerId="ADAL" clId="{CCC6FB0D-516A-4915-B9B1-FA59DA13839F}" dt="2019-05-20T07:28:56.445" v="0" actId="2696"/>
        <pc:sldMkLst>
          <pc:docMk/>
          <pc:sldMk cId="958286584" sldId="256"/>
        </pc:sldMkLst>
      </pc:sldChg>
      <pc:sldChg chg="del">
        <pc:chgData name="My Phan Ha Le" userId="66b607e8-1216-44d2-903d-44b5d325aa9e" providerId="ADAL" clId="{CCC6FB0D-516A-4915-B9B1-FA59DA13839F}" dt="2019-05-20T07:28:56.722" v="1" actId="2696"/>
        <pc:sldMkLst>
          <pc:docMk/>
          <pc:sldMk cId="1779684524" sldId="257"/>
        </pc:sldMkLst>
      </pc:sldChg>
      <pc:sldChg chg="del">
        <pc:chgData name="My Phan Ha Le" userId="66b607e8-1216-44d2-903d-44b5d325aa9e" providerId="ADAL" clId="{CCC6FB0D-516A-4915-B9B1-FA59DA13839F}" dt="2019-05-20T07:28:56.836" v="2" actId="2696"/>
        <pc:sldMkLst>
          <pc:docMk/>
          <pc:sldMk cId="2650162897" sldId="264"/>
        </pc:sldMkLst>
      </pc:sldChg>
      <pc:sldChg chg="del">
        <pc:chgData name="My Phan Ha Le" userId="66b607e8-1216-44d2-903d-44b5d325aa9e" providerId="ADAL" clId="{CCC6FB0D-516A-4915-B9B1-FA59DA13839F}" dt="2019-05-20T07:28:57.109" v="4" actId="2696"/>
        <pc:sldMkLst>
          <pc:docMk/>
          <pc:sldMk cId="242826268" sldId="265"/>
        </pc:sldMkLst>
      </pc:sldChg>
      <pc:sldChg chg="del">
        <pc:chgData name="My Phan Ha Le" userId="66b607e8-1216-44d2-903d-44b5d325aa9e" providerId="ADAL" clId="{CCC6FB0D-516A-4915-B9B1-FA59DA13839F}" dt="2019-05-20T07:28:57.259" v="5" actId="2696"/>
        <pc:sldMkLst>
          <pc:docMk/>
          <pc:sldMk cId="3281454068" sldId="266"/>
        </pc:sldMkLst>
      </pc:sldChg>
      <pc:sldChg chg="del">
        <pc:chgData name="My Phan Ha Le" userId="66b607e8-1216-44d2-903d-44b5d325aa9e" providerId="ADAL" clId="{CCC6FB0D-516A-4915-B9B1-FA59DA13839F}" dt="2019-05-20T07:28:57.420" v="6" actId="2696"/>
        <pc:sldMkLst>
          <pc:docMk/>
          <pc:sldMk cId="1305621994" sldId="267"/>
        </pc:sldMkLst>
      </pc:sldChg>
      <pc:sldChg chg="del">
        <pc:chgData name="My Phan Ha Le" userId="66b607e8-1216-44d2-903d-44b5d325aa9e" providerId="ADAL" clId="{CCC6FB0D-516A-4915-B9B1-FA59DA13839F}" dt="2019-05-20T07:28:56.986" v="3" actId="2696"/>
        <pc:sldMkLst>
          <pc:docMk/>
          <pc:sldMk cId="3217447048" sldId="268"/>
        </pc:sldMkLst>
      </pc:sldChg>
      <pc:sldChg chg="del">
        <pc:chgData name="My Phan Ha Le" userId="66b607e8-1216-44d2-903d-44b5d325aa9e" providerId="ADAL" clId="{CCC6FB0D-516A-4915-B9B1-FA59DA13839F}" dt="2019-05-20T07:28:57.544" v="7" actId="2696"/>
        <pc:sldMkLst>
          <pc:docMk/>
          <pc:sldMk cId="72781124" sldId="270"/>
        </pc:sldMkLst>
      </pc:sldChg>
    </pc:docChg>
  </pc:docChgLst>
  <pc:docChgLst>
    <pc:chgData name="Anh Nguyet Thi Nguyen" userId="8da4e52e-a928-4991-bf40-8145568e6417" providerId="ADAL" clId="{23FB507B-97F2-4379-8DC6-A43185F0DB25}"/>
    <pc:docChg chg="undo redo modSld">
      <pc:chgData name="Anh Nguyet Thi Nguyen" userId="8da4e52e-a928-4991-bf40-8145568e6417" providerId="ADAL" clId="{23FB507B-97F2-4379-8DC6-A43185F0DB25}" dt="2019-03-13T07:20:53.964" v="798" actId="20577"/>
      <pc:docMkLst>
        <pc:docMk/>
      </pc:docMkLst>
      <pc:sldChg chg="modSp">
        <pc:chgData name="Anh Nguyet Thi Nguyen" userId="8da4e52e-a928-4991-bf40-8145568e6417" providerId="ADAL" clId="{23FB507B-97F2-4379-8DC6-A43185F0DB25}" dt="2019-03-13T07:20:53.964" v="798" actId="20577"/>
        <pc:sldMkLst>
          <pc:docMk/>
          <pc:sldMk cId="5259303" sldId="269"/>
        </pc:sldMkLst>
        <pc:spChg chg="mod">
          <ac:chgData name="Anh Nguyet Thi Nguyen" userId="8da4e52e-a928-4991-bf40-8145568e6417" providerId="ADAL" clId="{23FB507B-97F2-4379-8DC6-A43185F0DB25}" dt="2019-03-13T07:20:53.964" v="798" actId="20577"/>
          <ac:spMkLst>
            <pc:docMk/>
            <pc:sldMk cId="5259303" sldId="269"/>
            <ac:spMk id="5" creationId="{FEF62312-0AAA-40C7-8450-171A4DBC82D4}"/>
          </ac:spMkLst>
        </pc:spChg>
      </pc:sldChg>
    </pc:docChg>
  </pc:docChgLst>
  <pc:docChgLst>
    <pc:chgData name="Anh Nguyet Thi Nguyen" userId="8da4e52e-a928-4991-bf40-8145568e6417" providerId="ADAL" clId="{2972D6B4-FDB3-420D-8F88-C1FDAA204FE2}"/>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6C80C4-FAA0-41C9-962A-4F8CB4BBFF6C}" type="datetimeFigureOut">
              <a:rPr lang="en-US" smtClean="0"/>
              <a:t>22/08/2019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115814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6C80C4-FAA0-41C9-962A-4F8CB4BBFF6C}" type="datetimeFigureOut">
              <a:rPr lang="en-US" smtClean="0"/>
              <a:t>22/08/2019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393379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6C80C4-FAA0-41C9-962A-4F8CB4BBFF6C}" type="datetimeFigureOut">
              <a:rPr lang="en-US" smtClean="0"/>
              <a:t>22/08/2019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305910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6C80C4-FAA0-41C9-962A-4F8CB4BBFF6C}" type="datetimeFigureOut">
              <a:rPr lang="en-US" smtClean="0"/>
              <a:t>22/08/2019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221334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6C80C4-FAA0-41C9-962A-4F8CB4BBFF6C}" type="datetimeFigureOut">
              <a:rPr lang="en-US" smtClean="0"/>
              <a:t>22/08/2019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137436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6C80C4-FAA0-41C9-962A-4F8CB4BBFF6C}" type="datetimeFigureOut">
              <a:rPr lang="en-US" smtClean="0"/>
              <a:t>22/08/2019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216802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6C80C4-FAA0-41C9-962A-4F8CB4BBFF6C}" type="datetimeFigureOut">
              <a:rPr lang="en-US" smtClean="0"/>
              <a:t>22/08/2019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78684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6C80C4-FAA0-41C9-962A-4F8CB4BBFF6C}" type="datetimeFigureOut">
              <a:rPr lang="en-US" smtClean="0"/>
              <a:t>22/08/2019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108066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C80C4-FAA0-41C9-962A-4F8CB4BBFF6C}" type="datetimeFigureOut">
              <a:rPr lang="en-US" smtClean="0"/>
              <a:t>22/08/2019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403673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296C80C4-FAA0-41C9-962A-4F8CB4BBFF6C}" type="datetimeFigureOut">
              <a:rPr lang="en-US" smtClean="0"/>
              <a:t>22/08/2019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125321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296C80C4-FAA0-41C9-962A-4F8CB4BBFF6C}" type="datetimeFigureOut">
              <a:rPr lang="en-US" smtClean="0"/>
              <a:t>22/08/2019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57D3F-2A9B-4A01-88D6-88CFE51AE5E6}" type="slidenum">
              <a:rPr lang="en-US" smtClean="0"/>
              <a:t>‹#›</a:t>
            </a:fld>
            <a:endParaRPr lang="en-US"/>
          </a:p>
        </p:txBody>
      </p:sp>
    </p:spTree>
    <p:extLst>
      <p:ext uri="{BB962C8B-B14F-4D97-AF65-F5344CB8AC3E}">
        <p14:creationId xmlns:p14="http://schemas.microsoft.com/office/powerpoint/2010/main" val="134319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296C80C4-FAA0-41C9-962A-4F8CB4BBFF6C}" type="datetimeFigureOut">
              <a:rPr lang="en-US" smtClean="0"/>
              <a:t>22/08/2019</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A5857D3F-2A9B-4A01-88D6-88CFE51AE5E6}" type="slidenum">
              <a:rPr lang="en-US" smtClean="0"/>
              <a:t>‹#›</a:t>
            </a:fld>
            <a:endParaRPr lang="en-US"/>
          </a:p>
        </p:txBody>
      </p:sp>
    </p:spTree>
    <p:extLst>
      <p:ext uri="{BB962C8B-B14F-4D97-AF65-F5344CB8AC3E}">
        <p14:creationId xmlns:p14="http://schemas.microsoft.com/office/powerpoint/2010/main" val="25375294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viod.v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C1DF45A-3BEE-41EA-9F26-A10602856382}"/>
              </a:ext>
            </a:extLst>
          </p:cNvPr>
          <p:cNvPicPr>
            <a:picLocks noChangeAspect="1"/>
          </p:cNvPicPr>
          <p:nvPr/>
        </p:nvPicPr>
        <p:blipFill>
          <a:blip r:embed="rId2"/>
          <a:stretch>
            <a:fillRect/>
          </a:stretch>
        </p:blipFill>
        <p:spPr>
          <a:xfrm>
            <a:off x="0" y="15811500"/>
            <a:ext cx="12249150" cy="445818"/>
          </a:xfrm>
          <a:prstGeom prst="rect">
            <a:avLst/>
          </a:prstGeom>
        </p:spPr>
      </p:pic>
      <p:sp>
        <p:nvSpPr>
          <p:cNvPr id="5" name="Title 1">
            <a:extLst>
              <a:ext uri="{FF2B5EF4-FFF2-40B4-BE49-F238E27FC236}">
                <a16:creationId xmlns:a16="http://schemas.microsoft.com/office/drawing/2014/main" id="{FEF62312-0AAA-40C7-8450-171A4DBC82D4}"/>
              </a:ext>
            </a:extLst>
          </p:cNvPr>
          <p:cNvSpPr txBox="1">
            <a:spLocks/>
          </p:cNvSpPr>
          <p:nvPr/>
        </p:nvSpPr>
        <p:spPr>
          <a:xfrm>
            <a:off x="614525" y="218664"/>
            <a:ext cx="11078122" cy="3558744"/>
          </a:xfrm>
          <a:prstGeom prst="rect">
            <a:avLst/>
          </a:prstGeom>
        </p:spPr>
        <p:txBody>
          <a:bodyPr vert="horz" lIns="91440" tIns="45720" rIns="91440" bIns="45720" rtlCol="0" anchor="b">
            <a:no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a:r>
              <a:rPr lang="en-US" sz="2000" b="1" dirty="0">
                <a:solidFill>
                  <a:srgbClr val="0A3456"/>
                </a:solidFill>
                <a:latin typeface="Arial (Body)"/>
              </a:rPr>
              <a:t>ĐĂNG KÝ THAM DỰ</a:t>
            </a:r>
            <a:br>
              <a:rPr lang="en-US" sz="1800" dirty="0">
                <a:solidFill>
                  <a:srgbClr val="0A3456"/>
                </a:solidFill>
                <a:latin typeface="Arial (Body)"/>
              </a:rPr>
            </a:br>
            <a:br>
              <a:rPr lang="en-US" sz="1800" dirty="0">
                <a:solidFill>
                  <a:srgbClr val="0A3456"/>
                </a:solidFill>
                <a:latin typeface="Arial (Body)"/>
              </a:rPr>
            </a:br>
            <a:r>
              <a:rPr lang="vi-VN" sz="1800" b="1" dirty="0">
                <a:solidFill>
                  <a:srgbClr val="0A3456"/>
                </a:solidFill>
                <a:latin typeface="Arial (Body)"/>
                <a:cs typeface="Arial" panose="020B0604020202020204" pitchFamily="34" charset="0"/>
              </a:rPr>
              <a:t>Chương trình</a:t>
            </a:r>
            <a:r>
              <a:rPr lang="en-US" sz="1800" b="1" dirty="0">
                <a:solidFill>
                  <a:srgbClr val="0A3456"/>
                </a:solidFill>
                <a:latin typeface="Arial (Body)"/>
                <a:cs typeface="Arial" panose="020B0604020202020204" pitchFamily="34" charset="0"/>
              </a:rPr>
              <a:t> </a:t>
            </a:r>
            <a:r>
              <a:rPr lang="vi-VN" sz="1800" b="1" dirty="0">
                <a:solidFill>
                  <a:srgbClr val="0A3456"/>
                </a:solidFill>
                <a:latin typeface="Arial (Body)"/>
                <a:cs typeface="Arial" panose="020B0604020202020204" pitchFamily="34" charset="0"/>
              </a:rPr>
              <a:t>Chuyên sâu về Ủy ban Kiểm toán</a:t>
            </a:r>
            <a:r>
              <a:rPr lang="en-US" sz="1800" b="1" dirty="0">
                <a:solidFill>
                  <a:srgbClr val="0A3456"/>
                </a:solidFill>
                <a:latin typeface="Arial (Body)"/>
                <a:cs typeface="Arial" panose="020B0604020202020204" pitchFamily="34" charset="0"/>
              </a:rPr>
              <a:t> - </a:t>
            </a:r>
            <a:r>
              <a:rPr lang="en-US" sz="1800" b="1" dirty="0">
                <a:solidFill>
                  <a:srgbClr val="F58220"/>
                </a:solidFill>
                <a:latin typeface="Arial" panose="020B0604020202020204" pitchFamily="34" charset="0"/>
                <a:cs typeface="Arial" panose="020B0604020202020204" pitchFamily="34" charset="0"/>
              </a:rPr>
              <a:t>GEP_ACMP4</a:t>
            </a:r>
            <a:endParaRPr lang="en-US" sz="1800" b="1" dirty="0">
              <a:solidFill>
                <a:srgbClr val="F98321"/>
              </a:solidFill>
              <a:latin typeface="Arial (Body)"/>
              <a:cs typeface="Arial" panose="020B0604020202020204" pitchFamily="34" charset="0"/>
            </a:endParaRPr>
          </a:p>
          <a:p>
            <a:pPr algn="l"/>
            <a:br>
              <a:rPr lang="en-US" sz="1800" b="1" dirty="0">
                <a:solidFill>
                  <a:srgbClr val="0A3456"/>
                </a:solidFill>
                <a:latin typeface="Arial (Body)"/>
                <a:cs typeface="Arial" panose="020B0604020202020204" pitchFamily="34" charset="0"/>
              </a:rPr>
            </a:br>
            <a:r>
              <a:rPr lang="en-US" sz="1800" dirty="0" err="1">
                <a:solidFill>
                  <a:srgbClr val="0A3456"/>
                </a:solidFill>
                <a:latin typeface="Arial (Body)"/>
                <a:cs typeface="Arial" panose="020B0604020202020204" pitchFamily="34" charset="0"/>
              </a:rPr>
              <a:t>Ngày</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Thứ</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Năm</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và</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Thứ</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Sáu</a:t>
            </a:r>
            <a:r>
              <a:rPr lang="en-US" sz="1800" dirty="0">
                <a:solidFill>
                  <a:srgbClr val="0A3456"/>
                </a:solidFill>
                <a:latin typeface="Arial (Body)"/>
                <a:cs typeface="Arial" panose="020B0604020202020204" pitchFamily="34" charset="0"/>
              </a:rPr>
              <a:t>, 19/9 &amp; 20/9/2019</a:t>
            </a:r>
            <a:br>
              <a:rPr lang="en-US" sz="1800" dirty="0">
                <a:solidFill>
                  <a:srgbClr val="0A3456"/>
                </a:solidFill>
                <a:latin typeface="Arial (Body)"/>
                <a:cs typeface="Arial" panose="020B0604020202020204" pitchFamily="34" charset="0"/>
              </a:rPr>
            </a:br>
            <a:r>
              <a:rPr lang="en-US" sz="1800" dirty="0" err="1">
                <a:solidFill>
                  <a:srgbClr val="0A3456"/>
                </a:solidFill>
                <a:latin typeface="Arial (Body)"/>
                <a:cs typeface="Arial" panose="020B0604020202020204" pitchFamily="34" charset="0"/>
              </a:rPr>
              <a:t>Thời</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gian</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Ngày</a:t>
            </a:r>
            <a:r>
              <a:rPr lang="en-US" sz="1800" dirty="0">
                <a:solidFill>
                  <a:srgbClr val="0A3456"/>
                </a:solidFill>
                <a:latin typeface="Arial (Body)"/>
                <a:cs typeface="Arial" panose="020B0604020202020204" pitchFamily="34" charset="0"/>
              </a:rPr>
              <a:t> 1 </a:t>
            </a:r>
            <a:r>
              <a:rPr lang="en-US" sz="1800" dirty="0" err="1">
                <a:solidFill>
                  <a:srgbClr val="0A3456"/>
                </a:solidFill>
                <a:latin typeface="Arial (Body)"/>
                <a:cs typeface="Arial" panose="020B0604020202020204" pitchFamily="34" charset="0"/>
              </a:rPr>
              <a:t>từ</a:t>
            </a:r>
            <a:r>
              <a:rPr lang="en-US" sz="1800" dirty="0">
                <a:solidFill>
                  <a:srgbClr val="0A3456"/>
                </a:solidFill>
                <a:latin typeface="Arial (Body)"/>
                <a:cs typeface="Arial" panose="020B0604020202020204" pitchFamily="34" charset="0"/>
              </a:rPr>
              <a:t> 08:15 – 17:00</a:t>
            </a:r>
            <a:br>
              <a:rPr lang="en-US" sz="1800" dirty="0">
                <a:solidFill>
                  <a:srgbClr val="0A3456"/>
                </a:solidFill>
                <a:latin typeface="Arial (Body)"/>
                <a:cs typeface="Arial" panose="020B0604020202020204" pitchFamily="34" charset="0"/>
              </a:rPr>
            </a:b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Ngày</a:t>
            </a:r>
            <a:r>
              <a:rPr lang="en-US" sz="1800" dirty="0">
                <a:solidFill>
                  <a:srgbClr val="0A3456"/>
                </a:solidFill>
                <a:latin typeface="Arial (Body)"/>
                <a:cs typeface="Arial" panose="020B0604020202020204" pitchFamily="34" charset="0"/>
              </a:rPr>
              <a:t> 2 </a:t>
            </a:r>
            <a:r>
              <a:rPr lang="en-US" sz="1800" dirty="0" err="1">
                <a:solidFill>
                  <a:srgbClr val="0A3456"/>
                </a:solidFill>
                <a:latin typeface="Arial (Body)"/>
                <a:cs typeface="Arial" panose="020B0604020202020204" pitchFamily="34" charset="0"/>
              </a:rPr>
              <a:t>từ</a:t>
            </a:r>
            <a:r>
              <a:rPr lang="en-US" sz="1800" dirty="0">
                <a:solidFill>
                  <a:srgbClr val="0A3456"/>
                </a:solidFill>
                <a:latin typeface="Arial (Body)"/>
                <a:cs typeface="Arial" panose="020B0604020202020204" pitchFamily="34" charset="0"/>
              </a:rPr>
              <a:t> 08:30 – 17:00 </a:t>
            </a:r>
            <a:br>
              <a:rPr lang="en-US" sz="1800" dirty="0">
                <a:solidFill>
                  <a:srgbClr val="0A3456"/>
                </a:solidFill>
                <a:latin typeface="Arial (Body)"/>
                <a:cs typeface="Arial" panose="020B0604020202020204" pitchFamily="34" charset="0"/>
              </a:rPr>
            </a:br>
            <a:r>
              <a:rPr lang="en-US" sz="1800" dirty="0" err="1">
                <a:solidFill>
                  <a:srgbClr val="0A3456"/>
                </a:solidFill>
                <a:latin typeface="Arial (Body)"/>
                <a:cs typeface="Arial" panose="020B0604020202020204" pitchFamily="34" charset="0"/>
              </a:rPr>
              <a:t>Địa</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điểm</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Phòng</a:t>
            </a:r>
            <a:r>
              <a:rPr lang="en-US" sz="1800" dirty="0">
                <a:solidFill>
                  <a:srgbClr val="0A3456"/>
                </a:solidFill>
                <a:latin typeface="Arial (Body)"/>
                <a:cs typeface="Arial" panose="020B0604020202020204" pitchFamily="34" charset="0"/>
              </a:rPr>
              <a:t> Ballroom, </a:t>
            </a:r>
            <a:r>
              <a:rPr lang="en-US" sz="1800" dirty="0" err="1">
                <a:solidFill>
                  <a:srgbClr val="0A3456"/>
                </a:solidFill>
                <a:latin typeface="Arial (Body)"/>
                <a:cs typeface="Arial" panose="020B0604020202020204" pitchFamily="34" charset="0"/>
              </a:rPr>
              <a:t>Tầng</a:t>
            </a:r>
            <a:r>
              <a:rPr lang="en-US" sz="1800" dirty="0">
                <a:solidFill>
                  <a:srgbClr val="0A3456"/>
                </a:solidFill>
                <a:latin typeface="Arial (Body)"/>
                <a:cs typeface="Arial" panose="020B0604020202020204" pitchFamily="34" charset="0"/>
              </a:rPr>
              <a:t> 1, </a:t>
            </a:r>
            <a:r>
              <a:rPr lang="en-US" sz="1800" dirty="0" err="1">
                <a:solidFill>
                  <a:srgbClr val="0A3456"/>
                </a:solidFill>
                <a:latin typeface="Arial (Body)"/>
                <a:cs typeface="Arial" panose="020B0604020202020204" pitchFamily="34" charset="0"/>
              </a:rPr>
              <a:t>tòa</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nhà</a:t>
            </a:r>
            <a:r>
              <a:rPr lang="en-US" sz="1800" dirty="0">
                <a:solidFill>
                  <a:srgbClr val="0A3456"/>
                </a:solidFill>
                <a:latin typeface="Arial (Body)"/>
                <a:cs typeface="Arial" panose="020B0604020202020204" pitchFamily="34" charset="0"/>
              </a:rPr>
              <a:t> Press Club,</a:t>
            </a:r>
          </a:p>
          <a:p>
            <a:pPr algn="l"/>
            <a:r>
              <a:rPr lang="en-US" sz="1800" dirty="0">
                <a:solidFill>
                  <a:srgbClr val="0A3456"/>
                </a:solidFill>
                <a:latin typeface="Arial (Body)"/>
                <a:cs typeface="Arial" panose="020B0604020202020204" pitchFamily="34" charset="0"/>
              </a:rPr>
              <a:t>                   12 </a:t>
            </a:r>
            <a:r>
              <a:rPr lang="en-US" sz="1800" dirty="0" err="1">
                <a:solidFill>
                  <a:srgbClr val="0A3456"/>
                </a:solidFill>
                <a:latin typeface="Arial (Body)"/>
                <a:cs typeface="Arial" panose="020B0604020202020204" pitchFamily="34" charset="0"/>
              </a:rPr>
              <a:t>Lý</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Đạo</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Thành</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Tràng</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Tiền</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Hoàn</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Kiếm</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Hà</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Nội</a:t>
            </a:r>
            <a:r>
              <a:rPr lang="en-US" sz="1800" dirty="0">
                <a:solidFill>
                  <a:srgbClr val="0A3456"/>
                </a:solidFill>
                <a:latin typeface="Arial (Body)"/>
                <a:cs typeface="Arial" panose="020B0604020202020204" pitchFamily="34" charset="0"/>
              </a:rPr>
              <a:t>, Việt Nam</a:t>
            </a:r>
            <a:br>
              <a:rPr lang="en-US" sz="1800" dirty="0">
                <a:solidFill>
                  <a:srgbClr val="0A3456"/>
                </a:solidFill>
                <a:latin typeface="Arial (Body)"/>
                <a:cs typeface="Arial" panose="020B0604020202020204" pitchFamily="34" charset="0"/>
              </a:rPr>
            </a:br>
            <a:br>
              <a:rPr lang="en-US" sz="1800" dirty="0">
                <a:solidFill>
                  <a:srgbClr val="0A3456"/>
                </a:solidFill>
                <a:latin typeface="Arial (Body)"/>
                <a:cs typeface="Arial" panose="020B0604020202020204" pitchFamily="34" charset="0"/>
              </a:rPr>
            </a:br>
            <a:r>
              <a:rPr lang="vi-VN" sz="1800" dirty="0">
                <a:solidFill>
                  <a:srgbClr val="0A3456"/>
                </a:solidFill>
                <a:latin typeface="Arial (Body)"/>
                <a:cs typeface="Arial" panose="020B0604020202020204" pitchFamily="34" charset="0"/>
              </a:rPr>
              <a:t>Chương trình có số ghế tham dự hạn chế</a:t>
            </a:r>
            <a:r>
              <a:rPr lang="en-US" sz="1800" dirty="0">
                <a:solidFill>
                  <a:srgbClr val="0A3456"/>
                </a:solidFill>
                <a:latin typeface="Arial (Body)"/>
                <a:cs typeface="Arial" panose="020B0604020202020204" pitchFamily="34" charset="0"/>
              </a:rPr>
              <a:t>.</a:t>
            </a:r>
            <a:r>
              <a:rPr lang="vi-VN" sz="1800" dirty="0">
                <a:solidFill>
                  <a:srgbClr val="0A3456"/>
                </a:solidFill>
                <a:latin typeface="Arial (Body)"/>
                <a:cs typeface="Arial" panose="020B0604020202020204" pitchFamily="34" charset="0"/>
              </a:rPr>
              <a:t> </a:t>
            </a:r>
            <a:r>
              <a:rPr lang="en-US" sz="1800" dirty="0">
                <a:solidFill>
                  <a:srgbClr val="0A3456"/>
                </a:solidFill>
                <a:latin typeface="Arial (Body)"/>
                <a:cs typeface="Arial" panose="020B0604020202020204" pitchFamily="34" charset="0"/>
              </a:rPr>
              <a:t>V</a:t>
            </a:r>
            <a:r>
              <a:rPr lang="vi-VN" sz="1800" dirty="0">
                <a:solidFill>
                  <a:srgbClr val="0A3456"/>
                </a:solidFill>
                <a:latin typeface="Arial (Body)"/>
                <a:cs typeface="Arial" panose="020B0604020202020204" pitchFamily="34" charset="0"/>
              </a:rPr>
              <a:t>ui lòng gửi thông tin đăng ký tham dự về </a:t>
            </a:r>
            <a:r>
              <a:rPr lang="vi-VN" sz="1800" b="1" dirty="0">
                <a:solidFill>
                  <a:srgbClr val="0A3456"/>
                </a:solidFill>
                <a:latin typeface="Arial (Body)"/>
                <a:cs typeface="Arial" panose="020B0604020202020204" pitchFamily="34" charset="0"/>
                <a:hlinkClick r:id="rId3"/>
              </a:rPr>
              <a:t>info@viod.vn</a:t>
            </a:r>
            <a:r>
              <a:rPr lang="en-US" sz="1800" b="1"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và</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thanh</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toán</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trước</a:t>
            </a:r>
            <a:r>
              <a:rPr lang="en-US" sz="1800" dirty="0">
                <a:solidFill>
                  <a:srgbClr val="0A3456"/>
                </a:solidFill>
                <a:latin typeface="Arial (Body)"/>
                <a:cs typeface="Arial" panose="020B0604020202020204" pitchFamily="34" charset="0"/>
              </a:rPr>
              <a:t> </a:t>
            </a:r>
            <a:r>
              <a:rPr lang="en-US" sz="1800" dirty="0" err="1">
                <a:solidFill>
                  <a:srgbClr val="0A3456"/>
                </a:solidFill>
                <a:latin typeface="Arial (Body)"/>
                <a:cs typeface="Arial" panose="020B0604020202020204" pitchFamily="34" charset="0"/>
              </a:rPr>
              <a:t>ngày</a:t>
            </a:r>
            <a:r>
              <a:rPr lang="vi-VN" sz="1800" dirty="0">
                <a:solidFill>
                  <a:srgbClr val="0A3456"/>
                </a:solidFill>
                <a:latin typeface="Arial (Body)"/>
                <a:cs typeface="Arial" panose="020B0604020202020204" pitchFamily="34" charset="0"/>
              </a:rPr>
              <a:t> </a:t>
            </a:r>
            <a:r>
              <a:rPr lang="en-US" sz="1800" b="1" dirty="0">
                <a:solidFill>
                  <a:srgbClr val="F58220"/>
                </a:solidFill>
                <a:latin typeface="Arial (Body)"/>
                <a:cs typeface="Arial" panose="020B0604020202020204" pitchFamily="34" charset="0"/>
              </a:rPr>
              <a:t>06/09</a:t>
            </a:r>
            <a:r>
              <a:rPr lang="vi-VN" sz="1800" b="1" dirty="0">
                <a:solidFill>
                  <a:srgbClr val="F58220"/>
                </a:solidFill>
                <a:latin typeface="Arial (Body)"/>
                <a:cs typeface="Arial" panose="020B0604020202020204" pitchFamily="34" charset="0"/>
              </a:rPr>
              <a:t>/201</a:t>
            </a:r>
            <a:r>
              <a:rPr lang="en-US" sz="1800" b="1" dirty="0">
                <a:solidFill>
                  <a:srgbClr val="F58220"/>
                </a:solidFill>
                <a:latin typeface="Arial (Body)"/>
                <a:cs typeface="Arial" panose="020B0604020202020204" pitchFamily="34" charset="0"/>
              </a:rPr>
              <a:t>9</a:t>
            </a:r>
            <a:r>
              <a:rPr lang="vi-VN" sz="1800" dirty="0">
                <a:solidFill>
                  <a:srgbClr val="0A3456"/>
                </a:solidFill>
                <a:latin typeface="Arial (Body)"/>
                <a:cs typeface="Arial" panose="020B0604020202020204" pitchFamily="34" charset="0"/>
              </a:rPr>
              <a:t> để được hưởng 10% ưu đãi đăng ký sớm. Việc đăng ký cho </a:t>
            </a:r>
            <a:r>
              <a:rPr lang="vi-VN" sz="1800" b="1" dirty="0">
                <a:solidFill>
                  <a:srgbClr val="F58220"/>
                </a:solidFill>
                <a:latin typeface="Arial (Body)"/>
                <a:cs typeface="Arial" panose="020B0604020202020204" pitchFamily="34" charset="0"/>
              </a:rPr>
              <a:t>GEP_ACMP</a:t>
            </a:r>
            <a:r>
              <a:rPr lang="en-US" sz="1800" b="1" dirty="0">
                <a:solidFill>
                  <a:srgbClr val="F58220"/>
                </a:solidFill>
                <a:latin typeface="Arial (Body)"/>
                <a:cs typeface="Arial" panose="020B0604020202020204" pitchFamily="34" charset="0"/>
              </a:rPr>
              <a:t>4</a:t>
            </a:r>
            <a:r>
              <a:rPr lang="vi-VN" sz="1800" b="1" dirty="0">
                <a:solidFill>
                  <a:srgbClr val="F58220"/>
                </a:solidFill>
                <a:latin typeface="Arial (Body)"/>
                <a:cs typeface="Arial" panose="020B0604020202020204" pitchFamily="34" charset="0"/>
              </a:rPr>
              <a:t> </a:t>
            </a:r>
            <a:r>
              <a:rPr lang="vi-VN" sz="1800" dirty="0">
                <a:solidFill>
                  <a:srgbClr val="0A3456"/>
                </a:solidFill>
                <a:latin typeface="Arial (Body)"/>
                <a:cs typeface="Arial" panose="020B0604020202020204" pitchFamily="34" charset="0"/>
              </a:rPr>
              <a:t>sẽ được đóng khi VIOD đã nhận đủ </a:t>
            </a:r>
            <a:r>
              <a:rPr lang="en-US" sz="1800" dirty="0" err="1">
                <a:solidFill>
                  <a:srgbClr val="0A3456"/>
                </a:solidFill>
                <a:latin typeface="Arial (Body)"/>
                <a:cs typeface="Arial" panose="020B0604020202020204" pitchFamily="34" charset="0"/>
              </a:rPr>
              <a:t>số</a:t>
            </a:r>
            <a:r>
              <a:rPr lang="en-US" sz="1800" dirty="0">
                <a:solidFill>
                  <a:srgbClr val="0A3456"/>
                </a:solidFill>
                <a:latin typeface="Arial (Body)"/>
                <a:cs typeface="Arial" panose="020B0604020202020204" pitchFamily="34" charset="0"/>
              </a:rPr>
              <a:t> l</a:t>
            </a:r>
            <a:r>
              <a:rPr lang="vi-VN" sz="1800" dirty="0">
                <a:solidFill>
                  <a:srgbClr val="0A3456"/>
                </a:solidFill>
                <a:latin typeface="Arial (Body)"/>
                <a:cs typeface="Arial" panose="020B0604020202020204" pitchFamily="34" charset="0"/>
              </a:rPr>
              <a:t>ư</a:t>
            </a:r>
            <a:r>
              <a:rPr lang="en-US" sz="1800" dirty="0" err="1">
                <a:solidFill>
                  <a:srgbClr val="0A3456"/>
                </a:solidFill>
                <a:latin typeface="Arial (Body)"/>
                <a:cs typeface="Arial" panose="020B0604020202020204" pitchFamily="34" charset="0"/>
              </a:rPr>
              <a:t>ợng</a:t>
            </a:r>
            <a:r>
              <a:rPr lang="en-US" sz="1800" dirty="0">
                <a:solidFill>
                  <a:srgbClr val="0A3456"/>
                </a:solidFill>
                <a:latin typeface="Arial (Body)"/>
                <a:cs typeface="Arial" panose="020B0604020202020204" pitchFamily="34" charset="0"/>
              </a:rPr>
              <a:t> </a:t>
            </a:r>
            <a:r>
              <a:rPr lang="vi-VN" sz="1800" dirty="0">
                <a:solidFill>
                  <a:srgbClr val="0A3456"/>
                </a:solidFill>
                <a:latin typeface="Arial (Body)"/>
                <a:cs typeface="Arial" panose="020B0604020202020204" pitchFamily="34" charset="0"/>
              </a:rPr>
              <a:t>đăng ký.</a:t>
            </a:r>
          </a:p>
        </p:txBody>
      </p:sp>
      <p:graphicFrame>
        <p:nvGraphicFramePr>
          <p:cNvPr id="6" name="Table 5">
            <a:extLst>
              <a:ext uri="{FF2B5EF4-FFF2-40B4-BE49-F238E27FC236}">
                <a16:creationId xmlns:a16="http://schemas.microsoft.com/office/drawing/2014/main" id="{A3C684DC-3414-4DC2-8213-46E778CCD909}"/>
              </a:ext>
            </a:extLst>
          </p:cNvPr>
          <p:cNvGraphicFramePr>
            <a:graphicFrameLocks noGrp="1"/>
          </p:cNvGraphicFramePr>
          <p:nvPr>
            <p:extLst>
              <p:ext uri="{D42A27DB-BD31-4B8C-83A1-F6EECF244321}">
                <p14:modId xmlns:p14="http://schemas.microsoft.com/office/powerpoint/2010/main" val="1710017651"/>
              </p:ext>
            </p:extLst>
          </p:nvPr>
        </p:nvGraphicFramePr>
        <p:xfrm>
          <a:off x="614525" y="5654267"/>
          <a:ext cx="10822082" cy="2076894"/>
        </p:xfrm>
        <a:graphic>
          <a:graphicData uri="http://schemas.openxmlformats.org/drawingml/2006/table">
            <a:tbl>
              <a:tblPr firstRow="1" bandRow="1">
                <a:tableStyleId>{2D5ABB26-0587-4C30-8999-92F81FD0307C}</a:tableStyleId>
              </a:tblPr>
              <a:tblGrid>
                <a:gridCol w="1597219">
                  <a:extLst>
                    <a:ext uri="{9D8B030D-6E8A-4147-A177-3AD203B41FA5}">
                      <a16:colId xmlns:a16="http://schemas.microsoft.com/office/drawing/2014/main" val="3793206947"/>
                    </a:ext>
                  </a:extLst>
                </a:gridCol>
                <a:gridCol w="9224863">
                  <a:extLst>
                    <a:ext uri="{9D8B030D-6E8A-4147-A177-3AD203B41FA5}">
                      <a16:colId xmlns:a16="http://schemas.microsoft.com/office/drawing/2014/main" val="930826669"/>
                    </a:ext>
                  </a:extLst>
                </a:gridCol>
              </a:tblGrid>
              <a:tr h="705294">
                <a:tc gridSpan="2">
                  <a:txBody>
                    <a:bodyPr/>
                    <a:lstStyle/>
                    <a:p>
                      <a:pPr algn="l"/>
                      <a:r>
                        <a:rPr lang="en-US" sz="1800" dirty="0" err="1">
                          <a:solidFill>
                            <a:srgbClr val="0A3456"/>
                          </a:solidFill>
                          <a:latin typeface="Arial" panose="020B0604020202020204" pitchFamily="34" charset="0"/>
                          <a:cs typeface="Arial" panose="020B0604020202020204" pitchFamily="34" charset="0"/>
                        </a:rPr>
                        <a:t>Thông</a:t>
                      </a:r>
                      <a:r>
                        <a:rPr lang="en-US" sz="1800" dirty="0">
                          <a:solidFill>
                            <a:srgbClr val="0A3456"/>
                          </a:solidFill>
                          <a:latin typeface="Arial" panose="020B0604020202020204" pitchFamily="34" charset="0"/>
                          <a:cs typeface="Arial" panose="020B0604020202020204" pitchFamily="34" charset="0"/>
                        </a:rPr>
                        <a:t> tin </a:t>
                      </a:r>
                      <a:r>
                        <a:rPr lang="en-US" sz="1800" dirty="0" err="1">
                          <a:solidFill>
                            <a:srgbClr val="0A3456"/>
                          </a:solidFill>
                          <a:latin typeface="Arial" panose="020B0604020202020204" pitchFamily="34" charset="0"/>
                          <a:cs typeface="Arial" panose="020B0604020202020204" pitchFamily="34" charset="0"/>
                        </a:rPr>
                        <a:t>xuất</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hóa</a:t>
                      </a:r>
                      <a:r>
                        <a:rPr lang="en-US" sz="1800" dirty="0">
                          <a:solidFill>
                            <a:srgbClr val="0A3456"/>
                          </a:solidFill>
                          <a:latin typeface="Arial" panose="020B0604020202020204" pitchFamily="34" charset="0"/>
                          <a:cs typeface="Arial" panose="020B0604020202020204" pitchFamily="34" charset="0"/>
                        </a:rPr>
                        <a:t> đ</a:t>
                      </a:r>
                      <a:r>
                        <a:rPr lang="vi-VN" sz="1800" dirty="0">
                          <a:solidFill>
                            <a:srgbClr val="0A3456"/>
                          </a:solidFill>
                          <a:latin typeface="Arial" panose="020B0604020202020204" pitchFamily="34" charset="0"/>
                          <a:cs typeface="Arial" panose="020B0604020202020204" pitchFamily="34" charset="0"/>
                        </a:rPr>
                        <a:t>ơ</a:t>
                      </a:r>
                      <a:r>
                        <a:rPr lang="en-US" sz="1800" dirty="0">
                          <a:solidFill>
                            <a:srgbClr val="0A3456"/>
                          </a:solidFill>
                          <a:latin typeface="Arial" panose="020B0604020202020204" pitchFamily="34" charset="0"/>
                          <a:cs typeface="Arial" panose="020B0604020202020204" pitchFamily="34" charset="0"/>
                        </a:rPr>
                        <a:t>n GTGT</a:t>
                      </a:r>
                      <a:endParaRPr lang="en-US" sz="1800" baseline="0" dirty="0">
                        <a:solidFill>
                          <a:srgbClr val="0A3456"/>
                        </a:solidFill>
                        <a:latin typeface="Arial" panose="020B0604020202020204" pitchFamily="34" charset="0"/>
                        <a:cs typeface="Arial" panose="020B0604020202020204" pitchFamily="34" charset="0"/>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lnL w="9525" cap="flat" cmpd="sng" algn="ctr">
                      <a:solidFill>
                        <a:schemeClr val="bg1">
                          <a:lumMod val="85000"/>
                        </a:schemeClr>
                      </a:solidFill>
                      <a:prstDash val="solid"/>
                      <a:round/>
                      <a:headEnd type="none" w="med" len="med"/>
                      <a:tailEnd type="none" w="med" len="med"/>
                    </a:lnL>
                    <a:lnT w="9525" cap="flat" cmpd="sng" algn="ctr">
                      <a:solidFill>
                        <a:schemeClr val="bg1">
                          <a:lumMod val="85000"/>
                        </a:schemeClr>
                      </a:solidFill>
                      <a:prstDash val="solid"/>
                      <a:round/>
                      <a:headEnd type="none" w="med" len="med"/>
                      <a:tailEnd type="none" w="med" len="med"/>
                    </a:lnT>
                  </a:tcPr>
                </a:tc>
                <a:extLst>
                  <a:ext uri="{0D108BD9-81ED-4DB2-BD59-A6C34878D82A}">
                    <a16:rowId xmlns:a16="http://schemas.microsoft.com/office/drawing/2014/main" val="515283739"/>
                  </a:ext>
                </a:extLst>
              </a:tr>
              <a:tr h="457200">
                <a:tc>
                  <a:txBody>
                    <a:bodyPr/>
                    <a:lstStyle/>
                    <a:p>
                      <a:pPr algn="r"/>
                      <a:r>
                        <a:rPr lang="en-US" sz="1800" dirty="0" err="1">
                          <a:solidFill>
                            <a:srgbClr val="0A3456"/>
                          </a:solidFill>
                          <a:latin typeface="Arial" panose="020B0604020202020204" pitchFamily="34" charset="0"/>
                          <a:cs typeface="Arial" panose="020B0604020202020204" pitchFamily="34" charset="0"/>
                        </a:rPr>
                        <a:t>Tên</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công</a:t>
                      </a:r>
                      <a:r>
                        <a:rPr lang="en-US" sz="1800" dirty="0">
                          <a:solidFill>
                            <a:srgbClr val="0A3456"/>
                          </a:solidFill>
                          <a:latin typeface="Arial" panose="020B0604020202020204" pitchFamily="34" charset="0"/>
                          <a:cs typeface="Arial" panose="020B0604020202020204" pitchFamily="34" charset="0"/>
                        </a:rPr>
                        <a:t> ty</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bg2"/>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64262836"/>
                  </a:ext>
                </a:extLst>
              </a:tr>
              <a:tr h="457200">
                <a:tc>
                  <a:txBody>
                    <a:bodyPr/>
                    <a:lstStyle/>
                    <a:p>
                      <a:pPr algn="r"/>
                      <a:r>
                        <a:rPr lang="en-US" sz="1800" dirty="0" err="1">
                          <a:solidFill>
                            <a:srgbClr val="0A3456"/>
                          </a:solidFill>
                          <a:latin typeface="Arial" panose="020B0604020202020204" pitchFamily="34" charset="0"/>
                          <a:cs typeface="Arial" panose="020B0604020202020204" pitchFamily="34" charset="0"/>
                        </a:rPr>
                        <a:t>Địa</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chỉ</a:t>
                      </a: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800" dirty="0">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5762018"/>
                  </a:ext>
                </a:extLst>
              </a:tr>
              <a:tr h="457200">
                <a:tc>
                  <a:txBody>
                    <a:bodyPr/>
                    <a:lstStyle/>
                    <a:p>
                      <a:pPr algn="r"/>
                      <a:r>
                        <a:rPr lang="en-US" sz="1800" dirty="0" err="1">
                          <a:solidFill>
                            <a:srgbClr val="0A3456"/>
                          </a:solidFill>
                          <a:latin typeface="Arial" panose="020B0604020202020204" pitchFamily="34" charset="0"/>
                          <a:cs typeface="Arial" panose="020B0604020202020204" pitchFamily="34" charset="0"/>
                        </a:rPr>
                        <a:t>Mã</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số</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thuế</a:t>
                      </a: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n-US" sz="1800" kern="1200" dirty="0">
                        <a:solidFill>
                          <a:schemeClr val="tx1"/>
                        </a:solidFill>
                        <a:latin typeface="Arial" panose="020B0604020202020204" pitchFamily="34" charset="0"/>
                        <a:ea typeface="+mn-ea"/>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140722"/>
                  </a:ext>
                </a:extLst>
              </a:tr>
            </a:tbl>
          </a:graphicData>
        </a:graphic>
      </p:graphicFrame>
      <p:graphicFrame>
        <p:nvGraphicFramePr>
          <p:cNvPr id="7" name="Table 6">
            <a:extLst>
              <a:ext uri="{FF2B5EF4-FFF2-40B4-BE49-F238E27FC236}">
                <a16:creationId xmlns:a16="http://schemas.microsoft.com/office/drawing/2014/main" id="{DC69885C-D8E7-4A28-84EB-820F4442888A}"/>
              </a:ext>
            </a:extLst>
          </p:cNvPr>
          <p:cNvGraphicFramePr>
            <a:graphicFrameLocks noGrp="1"/>
          </p:cNvGraphicFramePr>
          <p:nvPr>
            <p:extLst>
              <p:ext uri="{D42A27DB-BD31-4B8C-83A1-F6EECF244321}">
                <p14:modId xmlns:p14="http://schemas.microsoft.com/office/powerpoint/2010/main" val="146197053"/>
              </p:ext>
            </p:extLst>
          </p:nvPr>
        </p:nvGraphicFramePr>
        <p:xfrm>
          <a:off x="614525" y="3630485"/>
          <a:ext cx="10822082" cy="2074258"/>
        </p:xfrm>
        <a:graphic>
          <a:graphicData uri="http://schemas.openxmlformats.org/drawingml/2006/table">
            <a:tbl>
              <a:tblPr firstRow="1" bandRow="1">
                <a:tableStyleId>{2D5ABB26-0587-4C30-8999-92F81FD0307C}</a:tableStyleId>
              </a:tblPr>
              <a:tblGrid>
                <a:gridCol w="346312">
                  <a:extLst>
                    <a:ext uri="{9D8B030D-6E8A-4147-A177-3AD203B41FA5}">
                      <a16:colId xmlns:a16="http://schemas.microsoft.com/office/drawing/2014/main" val="1800967614"/>
                    </a:ext>
                  </a:extLst>
                </a:gridCol>
                <a:gridCol w="2324254">
                  <a:extLst>
                    <a:ext uri="{9D8B030D-6E8A-4147-A177-3AD203B41FA5}">
                      <a16:colId xmlns:a16="http://schemas.microsoft.com/office/drawing/2014/main" val="2093530574"/>
                    </a:ext>
                  </a:extLst>
                </a:gridCol>
                <a:gridCol w="1994989">
                  <a:extLst>
                    <a:ext uri="{9D8B030D-6E8A-4147-A177-3AD203B41FA5}">
                      <a16:colId xmlns:a16="http://schemas.microsoft.com/office/drawing/2014/main" val="808384116"/>
                    </a:ext>
                  </a:extLst>
                </a:gridCol>
                <a:gridCol w="2425988">
                  <a:extLst>
                    <a:ext uri="{9D8B030D-6E8A-4147-A177-3AD203B41FA5}">
                      <a16:colId xmlns:a16="http://schemas.microsoft.com/office/drawing/2014/main" val="1998741406"/>
                    </a:ext>
                  </a:extLst>
                </a:gridCol>
                <a:gridCol w="1996804">
                  <a:extLst>
                    <a:ext uri="{9D8B030D-6E8A-4147-A177-3AD203B41FA5}">
                      <a16:colId xmlns:a16="http://schemas.microsoft.com/office/drawing/2014/main" val="1706966673"/>
                    </a:ext>
                  </a:extLst>
                </a:gridCol>
                <a:gridCol w="1733735">
                  <a:extLst>
                    <a:ext uri="{9D8B030D-6E8A-4147-A177-3AD203B41FA5}">
                      <a16:colId xmlns:a16="http://schemas.microsoft.com/office/drawing/2014/main" val="2016976289"/>
                    </a:ext>
                  </a:extLst>
                </a:gridCol>
              </a:tblGrid>
              <a:tr h="740255">
                <a:tc gridSpan="6">
                  <a:txBody>
                    <a:bodyPr/>
                    <a:lstStyle/>
                    <a:p>
                      <a:pPr algn="l"/>
                      <a:r>
                        <a:rPr lang="en-US" sz="1800" dirty="0" err="1">
                          <a:solidFill>
                            <a:srgbClr val="0A3456"/>
                          </a:solidFill>
                          <a:latin typeface="Arial" panose="020B0604020202020204" pitchFamily="34" charset="0"/>
                          <a:cs typeface="Arial" panose="020B0604020202020204" pitchFamily="34" charset="0"/>
                        </a:rPr>
                        <a:t>Đăng</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ký</a:t>
                      </a:r>
                      <a:r>
                        <a:rPr lang="en-US" sz="1800" baseline="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thông</a:t>
                      </a:r>
                      <a:r>
                        <a:rPr lang="en-US" sz="1800" dirty="0">
                          <a:solidFill>
                            <a:srgbClr val="0A3456"/>
                          </a:solidFill>
                          <a:latin typeface="Arial" panose="020B0604020202020204" pitchFamily="34" charset="0"/>
                          <a:cs typeface="Arial" panose="020B0604020202020204" pitchFamily="34" charset="0"/>
                        </a:rPr>
                        <a:t> tin </a:t>
                      </a:r>
                      <a:r>
                        <a:rPr lang="en-US" sz="1800" dirty="0" err="1">
                          <a:solidFill>
                            <a:srgbClr val="0A3456"/>
                          </a:solidFill>
                          <a:latin typeface="Arial" panose="020B0604020202020204" pitchFamily="34" charset="0"/>
                          <a:cs typeface="Arial" panose="020B0604020202020204" pitchFamily="34" charset="0"/>
                        </a:rPr>
                        <a:t>học</a:t>
                      </a:r>
                      <a:r>
                        <a:rPr lang="en-US" sz="1800" dirty="0">
                          <a:solidFill>
                            <a:srgbClr val="0A3456"/>
                          </a:solidFill>
                          <a:latin typeface="Arial" panose="020B0604020202020204" pitchFamily="34" charset="0"/>
                          <a:cs typeface="Arial" panose="020B0604020202020204" pitchFamily="34" charset="0"/>
                        </a:rPr>
                        <a:t> viên</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tc hMerge="1">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369347344"/>
                  </a:ext>
                </a:extLst>
              </a:tr>
              <a:tr h="419603">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r>
                        <a:rPr lang="en-US" sz="1800" dirty="0" err="1">
                          <a:solidFill>
                            <a:srgbClr val="0A3456"/>
                          </a:solidFill>
                          <a:latin typeface="Arial" panose="020B0604020202020204" pitchFamily="34" charset="0"/>
                          <a:cs typeface="Arial" panose="020B0604020202020204" pitchFamily="34" charset="0"/>
                        </a:rPr>
                        <a:t>Họ</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và</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Tên</a:t>
                      </a: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r>
                        <a:rPr lang="en-US" sz="1800" dirty="0" err="1">
                          <a:solidFill>
                            <a:srgbClr val="0A3456"/>
                          </a:solidFill>
                          <a:latin typeface="Arial" panose="020B0604020202020204" pitchFamily="34" charset="0"/>
                          <a:cs typeface="Arial" panose="020B0604020202020204" pitchFamily="34" charset="0"/>
                        </a:rPr>
                        <a:t>Chức</a:t>
                      </a:r>
                      <a:r>
                        <a:rPr lang="en-US" sz="1800" dirty="0">
                          <a:solidFill>
                            <a:srgbClr val="0A3456"/>
                          </a:solidFill>
                          <a:latin typeface="Arial" panose="020B0604020202020204" pitchFamily="34" charset="0"/>
                          <a:cs typeface="Arial" panose="020B0604020202020204" pitchFamily="34" charset="0"/>
                        </a:rPr>
                        <a:t> </a:t>
                      </a:r>
                      <a:r>
                        <a:rPr lang="en-US" sz="1800" dirty="0" err="1">
                          <a:solidFill>
                            <a:srgbClr val="0A3456"/>
                          </a:solidFill>
                          <a:latin typeface="Arial" panose="020B0604020202020204" pitchFamily="34" charset="0"/>
                          <a:cs typeface="Arial" panose="020B0604020202020204" pitchFamily="34" charset="0"/>
                        </a:rPr>
                        <a:t>vụ</a:t>
                      </a: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r>
                        <a:rPr lang="en-US" sz="1800" dirty="0" err="1">
                          <a:solidFill>
                            <a:srgbClr val="0A3456"/>
                          </a:solidFill>
                          <a:latin typeface="Arial" panose="020B0604020202020204" pitchFamily="34" charset="0"/>
                          <a:cs typeface="Arial" panose="020B0604020202020204" pitchFamily="34" charset="0"/>
                        </a:rPr>
                        <a:t>Công</a:t>
                      </a:r>
                      <a:r>
                        <a:rPr lang="en-US" sz="1800" dirty="0">
                          <a:solidFill>
                            <a:srgbClr val="0A3456"/>
                          </a:solidFill>
                          <a:latin typeface="Arial" panose="020B0604020202020204" pitchFamily="34" charset="0"/>
                          <a:cs typeface="Arial" panose="020B0604020202020204" pitchFamily="34" charset="0"/>
                        </a:rPr>
                        <a:t> Ty</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r>
                        <a:rPr lang="en-US" sz="1800" dirty="0">
                          <a:solidFill>
                            <a:srgbClr val="0A3456"/>
                          </a:solidFill>
                          <a:latin typeface="Arial" panose="020B0604020202020204" pitchFamily="34" charset="0"/>
                          <a:cs typeface="Arial" panose="020B0604020202020204" pitchFamily="34" charset="0"/>
                        </a:rPr>
                        <a:t>Mobile</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r>
                        <a:rPr lang="en-US" sz="1800" dirty="0">
                          <a:solidFill>
                            <a:srgbClr val="0A3456"/>
                          </a:solidFill>
                          <a:latin typeface="Arial" panose="020B0604020202020204" pitchFamily="34" charset="0"/>
                          <a:cs typeface="Arial" panose="020B0604020202020204" pitchFamily="34" charset="0"/>
                        </a:rPr>
                        <a:t>Email</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17659710"/>
                  </a:ext>
                </a:extLst>
              </a:tr>
              <a:tr h="457200">
                <a:tc>
                  <a:txBody>
                    <a:bodyPr/>
                    <a:lstStyle/>
                    <a:p>
                      <a:pPr algn="ctr"/>
                      <a:r>
                        <a:rPr lang="en-US" sz="1800" dirty="0">
                          <a:solidFill>
                            <a:srgbClr val="0A3456"/>
                          </a:solidFill>
                          <a:latin typeface="Arial" panose="020B0604020202020204" pitchFamily="34" charset="0"/>
                          <a:cs typeface="Arial" panose="020B0604020202020204" pitchFamily="34" charset="0"/>
                        </a:rPr>
                        <a:t>1</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970156398"/>
                  </a:ext>
                </a:extLst>
              </a:tr>
              <a:tr h="457200">
                <a:tc>
                  <a:txBody>
                    <a:bodyPr/>
                    <a:lstStyle/>
                    <a:p>
                      <a:pPr algn="ctr"/>
                      <a:r>
                        <a:rPr lang="en-US" sz="1800" dirty="0">
                          <a:solidFill>
                            <a:srgbClr val="0A3456"/>
                          </a:solidFill>
                          <a:latin typeface="Arial" panose="020B0604020202020204" pitchFamily="34" charset="0"/>
                          <a:cs typeface="Arial" panose="020B0604020202020204" pitchFamily="34" charset="0"/>
                        </a:rPr>
                        <a:t>2</a:t>
                      </a: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solidFill>
                      <a:schemeClr val="bg1">
                        <a:lumMod val="85000"/>
                      </a:schemeClr>
                    </a:solidFill>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tc>
                  <a:txBody>
                    <a:bodyPr/>
                    <a:lstStyle/>
                    <a:p>
                      <a:pPr algn="ctr"/>
                      <a:endParaRPr lang="en-US" sz="1800" dirty="0">
                        <a:solidFill>
                          <a:srgbClr val="0A3456"/>
                        </a:solidFill>
                        <a:latin typeface="Arial" panose="020B0604020202020204" pitchFamily="34" charset="0"/>
                        <a:cs typeface="Arial" panose="020B0604020202020204" pitchFamily="34" charset="0"/>
                      </a:endParaRPr>
                    </a:p>
                  </a:txBody>
                  <a:tcPr anchor="ctr">
                    <a:lnL w="9525" cap="flat" cmpd="sng" algn="ctr">
                      <a:solidFill>
                        <a:schemeClr val="bg1">
                          <a:lumMod val="85000"/>
                        </a:schemeClr>
                      </a:solidFill>
                      <a:prstDash val="solid"/>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85000"/>
                        </a:schemeClr>
                      </a:solidFill>
                      <a:prstDash val="solid"/>
                      <a:round/>
                      <a:headEnd type="none" w="med" len="med"/>
                      <a:tailEnd type="none" w="med" len="med"/>
                    </a:lnT>
                    <a:lnB w="9525"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659657118"/>
                  </a:ext>
                </a:extLst>
              </a:tr>
            </a:tbl>
          </a:graphicData>
        </a:graphic>
      </p:graphicFrame>
      <p:sp>
        <p:nvSpPr>
          <p:cNvPr id="8" name="Title 1">
            <a:extLst>
              <a:ext uri="{FF2B5EF4-FFF2-40B4-BE49-F238E27FC236}">
                <a16:creationId xmlns:a16="http://schemas.microsoft.com/office/drawing/2014/main" id="{A4053D9C-9B39-4675-8220-A6D0E60A4CE6}"/>
              </a:ext>
            </a:extLst>
          </p:cNvPr>
          <p:cNvSpPr txBox="1">
            <a:spLocks/>
          </p:cNvSpPr>
          <p:nvPr/>
        </p:nvSpPr>
        <p:spPr>
          <a:xfrm>
            <a:off x="614525" y="10021079"/>
            <a:ext cx="10822082" cy="3008843"/>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r>
              <a:rPr lang="en-US" sz="1800" b="1" dirty="0">
                <a:solidFill>
                  <a:srgbClr val="0A3456"/>
                </a:solidFill>
                <a:latin typeface="Arial (Body)"/>
              </a:rPr>
              <a:t>PH</a:t>
            </a:r>
            <a:r>
              <a:rPr lang="vi-VN" sz="1800" b="1" dirty="0">
                <a:solidFill>
                  <a:srgbClr val="0A3456"/>
                </a:solidFill>
                <a:latin typeface="Arial (Body)"/>
              </a:rPr>
              <a:t>Ư</a:t>
            </a:r>
            <a:r>
              <a:rPr lang="en-US" sz="1800" b="1" dirty="0">
                <a:solidFill>
                  <a:srgbClr val="0A3456"/>
                </a:solidFill>
                <a:latin typeface="Arial (Body)"/>
              </a:rPr>
              <a:t>ƠNG THỨC THANH TOÁN</a:t>
            </a:r>
          </a:p>
          <a:p>
            <a:r>
              <a:rPr lang="en-US" sz="1800" dirty="0" err="1">
                <a:solidFill>
                  <a:srgbClr val="0A3456"/>
                </a:solidFill>
                <a:latin typeface="Arial (Body)"/>
              </a:rPr>
              <a:t>Phí</a:t>
            </a:r>
            <a:r>
              <a:rPr lang="en-US" sz="1800" dirty="0">
                <a:solidFill>
                  <a:srgbClr val="0A3456"/>
                </a:solidFill>
                <a:latin typeface="Arial (Body)"/>
              </a:rPr>
              <a:t> </a:t>
            </a:r>
            <a:r>
              <a:rPr lang="en-US" sz="1800" dirty="0" err="1">
                <a:solidFill>
                  <a:srgbClr val="0A3456"/>
                </a:solidFill>
                <a:latin typeface="Arial (Body)"/>
              </a:rPr>
              <a:t>tham</a:t>
            </a:r>
            <a:r>
              <a:rPr lang="en-US" sz="1800" dirty="0">
                <a:solidFill>
                  <a:srgbClr val="0A3456"/>
                </a:solidFill>
                <a:latin typeface="Arial (Body)"/>
              </a:rPr>
              <a:t> </a:t>
            </a:r>
            <a:r>
              <a:rPr lang="en-US" sz="1800" dirty="0" err="1">
                <a:solidFill>
                  <a:srgbClr val="0A3456"/>
                </a:solidFill>
                <a:latin typeface="Arial (Body)"/>
              </a:rPr>
              <a:t>dự</a:t>
            </a:r>
            <a:r>
              <a:rPr lang="en-US" sz="1800" dirty="0">
                <a:solidFill>
                  <a:srgbClr val="0A3456"/>
                </a:solidFill>
                <a:latin typeface="Arial (Body)"/>
              </a:rPr>
              <a:t>: 10,000,000đ/</a:t>
            </a:r>
            <a:r>
              <a:rPr lang="en-US" sz="1800" dirty="0" err="1">
                <a:solidFill>
                  <a:srgbClr val="0A3456"/>
                </a:solidFill>
                <a:latin typeface="Arial (Body)"/>
              </a:rPr>
              <a:t>học</a:t>
            </a:r>
            <a:r>
              <a:rPr lang="en-US" sz="1800" dirty="0">
                <a:solidFill>
                  <a:srgbClr val="0A3456"/>
                </a:solidFill>
                <a:latin typeface="Arial (Body)"/>
              </a:rPr>
              <a:t> viên (</a:t>
            </a:r>
            <a:r>
              <a:rPr lang="en-US" sz="1800" dirty="0" err="1">
                <a:solidFill>
                  <a:srgbClr val="0A3456"/>
                </a:solidFill>
                <a:latin typeface="Arial (Body)"/>
              </a:rPr>
              <a:t>chưa</a:t>
            </a:r>
            <a:r>
              <a:rPr lang="en-US" sz="1800" dirty="0">
                <a:solidFill>
                  <a:srgbClr val="0A3456"/>
                </a:solidFill>
                <a:latin typeface="Arial (Body)"/>
              </a:rPr>
              <a:t> bao gồm 10% </a:t>
            </a:r>
            <a:r>
              <a:rPr lang="en-US" sz="1800" dirty="0" err="1">
                <a:solidFill>
                  <a:srgbClr val="0A3456"/>
                </a:solidFill>
                <a:latin typeface="Arial (Body)"/>
              </a:rPr>
              <a:t>thuế</a:t>
            </a:r>
            <a:r>
              <a:rPr lang="en-US" sz="1800" dirty="0">
                <a:solidFill>
                  <a:srgbClr val="0A3456"/>
                </a:solidFill>
                <a:latin typeface="Arial (Body)"/>
              </a:rPr>
              <a:t> GTGT và </a:t>
            </a:r>
            <a:r>
              <a:rPr lang="en-US" sz="1800" dirty="0" err="1">
                <a:solidFill>
                  <a:srgbClr val="0A3456"/>
                </a:solidFill>
                <a:latin typeface="Arial (Body)"/>
              </a:rPr>
              <a:t>chiết</a:t>
            </a:r>
            <a:r>
              <a:rPr lang="en-US" sz="1800" dirty="0">
                <a:solidFill>
                  <a:srgbClr val="0A3456"/>
                </a:solidFill>
                <a:latin typeface="Arial (Body)"/>
              </a:rPr>
              <a:t> </a:t>
            </a:r>
            <a:r>
              <a:rPr lang="en-US" sz="1800" dirty="0" err="1">
                <a:solidFill>
                  <a:srgbClr val="0A3456"/>
                </a:solidFill>
                <a:latin typeface="Arial (Body)"/>
              </a:rPr>
              <a:t>khấu</a:t>
            </a:r>
            <a:r>
              <a:rPr lang="en-US" sz="1800" dirty="0">
                <a:solidFill>
                  <a:srgbClr val="0A3456"/>
                </a:solidFill>
                <a:latin typeface="Arial (Body)"/>
              </a:rPr>
              <a:t> </a:t>
            </a:r>
            <a:r>
              <a:rPr lang="vi-VN" sz="1800" dirty="0">
                <a:solidFill>
                  <a:srgbClr val="0A3456"/>
                </a:solidFill>
                <a:latin typeface="Arial (Body)"/>
              </a:rPr>
              <a:t>ưu đãi được áp dụng</a:t>
            </a:r>
            <a:r>
              <a:rPr lang="en-US" sz="1800" dirty="0">
                <a:solidFill>
                  <a:srgbClr val="0A3456"/>
                </a:solidFill>
                <a:latin typeface="Arial (Body)"/>
              </a:rPr>
              <a:t>)</a:t>
            </a:r>
          </a:p>
          <a:p>
            <a:r>
              <a:rPr lang="en-US" sz="1800" dirty="0" err="1">
                <a:solidFill>
                  <a:srgbClr val="0A3456"/>
                </a:solidFill>
                <a:latin typeface="Arial (Body)"/>
              </a:rPr>
              <a:t>Vui</a:t>
            </a:r>
            <a:r>
              <a:rPr lang="en-US" sz="1800" dirty="0">
                <a:solidFill>
                  <a:srgbClr val="0A3456"/>
                </a:solidFill>
                <a:latin typeface="Arial (Body)"/>
              </a:rPr>
              <a:t> </a:t>
            </a:r>
            <a:r>
              <a:rPr lang="en-US" sz="1800" dirty="0" err="1">
                <a:solidFill>
                  <a:srgbClr val="0A3456"/>
                </a:solidFill>
                <a:latin typeface="Arial (Body)"/>
              </a:rPr>
              <a:t>lòng</a:t>
            </a:r>
            <a:r>
              <a:rPr lang="en-US" sz="1800" dirty="0">
                <a:solidFill>
                  <a:srgbClr val="0A3456"/>
                </a:solidFill>
                <a:latin typeface="Arial (Body)"/>
              </a:rPr>
              <a:t> thanh </a:t>
            </a:r>
            <a:r>
              <a:rPr lang="en-US" sz="1800" dirty="0" err="1">
                <a:solidFill>
                  <a:srgbClr val="0A3456"/>
                </a:solidFill>
                <a:latin typeface="Arial (Body)"/>
              </a:rPr>
              <a:t>toán</a:t>
            </a:r>
            <a:r>
              <a:rPr lang="en-US" sz="1800" dirty="0">
                <a:solidFill>
                  <a:srgbClr val="0A3456"/>
                </a:solidFill>
                <a:latin typeface="Arial (Body)"/>
              </a:rPr>
              <a:t> qua </a:t>
            </a:r>
            <a:r>
              <a:rPr lang="en-US" sz="1800" dirty="0" err="1">
                <a:solidFill>
                  <a:srgbClr val="0A3456"/>
                </a:solidFill>
                <a:latin typeface="Arial (Body)"/>
              </a:rPr>
              <a:t>hình</a:t>
            </a:r>
            <a:r>
              <a:rPr lang="en-US" sz="1800" dirty="0">
                <a:solidFill>
                  <a:srgbClr val="0A3456"/>
                </a:solidFill>
                <a:latin typeface="Arial (Body)"/>
              </a:rPr>
              <a:t> </a:t>
            </a:r>
            <a:r>
              <a:rPr lang="en-US" sz="1800" dirty="0" err="1">
                <a:solidFill>
                  <a:srgbClr val="0A3456"/>
                </a:solidFill>
                <a:latin typeface="Arial (Body)"/>
              </a:rPr>
              <a:t>thức</a:t>
            </a:r>
            <a:r>
              <a:rPr lang="en-US" sz="1800" dirty="0">
                <a:solidFill>
                  <a:srgbClr val="0A3456"/>
                </a:solidFill>
                <a:latin typeface="Arial (Body)"/>
              </a:rPr>
              <a:t> </a:t>
            </a:r>
            <a:r>
              <a:rPr lang="en-US" sz="1800" dirty="0" err="1">
                <a:solidFill>
                  <a:srgbClr val="0A3456"/>
                </a:solidFill>
                <a:latin typeface="Arial (Body)"/>
              </a:rPr>
              <a:t>chuyển</a:t>
            </a:r>
            <a:r>
              <a:rPr lang="en-US" sz="1800" dirty="0">
                <a:solidFill>
                  <a:srgbClr val="0A3456"/>
                </a:solidFill>
                <a:latin typeface="Arial (Body)"/>
              </a:rPr>
              <a:t> </a:t>
            </a:r>
            <a:r>
              <a:rPr lang="en-US" sz="1800" dirty="0" err="1">
                <a:solidFill>
                  <a:srgbClr val="0A3456"/>
                </a:solidFill>
                <a:latin typeface="Arial (Body)"/>
              </a:rPr>
              <a:t>khoản</a:t>
            </a:r>
            <a:r>
              <a:rPr lang="en-US" sz="1800" dirty="0">
                <a:solidFill>
                  <a:srgbClr val="0A3456"/>
                </a:solidFill>
                <a:latin typeface="Arial (Body)"/>
              </a:rPr>
              <a:t> </a:t>
            </a:r>
            <a:r>
              <a:rPr lang="en-US" sz="1800" dirty="0" err="1">
                <a:solidFill>
                  <a:srgbClr val="0A3456"/>
                </a:solidFill>
                <a:latin typeface="Arial (Body)"/>
              </a:rPr>
              <a:t>về</a:t>
            </a:r>
            <a:r>
              <a:rPr lang="en-US" sz="1800" dirty="0">
                <a:solidFill>
                  <a:srgbClr val="0A3456"/>
                </a:solidFill>
                <a:latin typeface="Arial (Body)"/>
              </a:rPr>
              <a:t> </a:t>
            </a:r>
            <a:r>
              <a:rPr lang="en-US" sz="1800" dirty="0" err="1">
                <a:solidFill>
                  <a:srgbClr val="0A3456"/>
                </a:solidFill>
                <a:latin typeface="Arial (Body)"/>
              </a:rPr>
              <a:t>tài</a:t>
            </a:r>
            <a:r>
              <a:rPr lang="en-US" sz="1800" dirty="0">
                <a:solidFill>
                  <a:srgbClr val="0A3456"/>
                </a:solidFill>
                <a:latin typeface="Arial (Body)"/>
              </a:rPr>
              <a:t> </a:t>
            </a:r>
            <a:r>
              <a:rPr lang="en-US" sz="1800" dirty="0" err="1">
                <a:solidFill>
                  <a:srgbClr val="0A3456"/>
                </a:solidFill>
                <a:latin typeface="Arial (Body)"/>
              </a:rPr>
              <a:t>khoản</a:t>
            </a:r>
            <a:r>
              <a:rPr lang="en-US" sz="1800" dirty="0">
                <a:solidFill>
                  <a:srgbClr val="0A3456"/>
                </a:solidFill>
                <a:latin typeface="Arial (Body)"/>
              </a:rPr>
              <a:t> </a:t>
            </a:r>
            <a:r>
              <a:rPr lang="en-US" sz="1800" dirty="0" err="1">
                <a:solidFill>
                  <a:srgbClr val="0A3456"/>
                </a:solidFill>
                <a:latin typeface="Arial (Body)"/>
              </a:rPr>
              <a:t>sau</a:t>
            </a:r>
            <a:r>
              <a:rPr lang="en-US" sz="1800" dirty="0">
                <a:solidFill>
                  <a:srgbClr val="0A3456"/>
                </a:solidFill>
                <a:latin typeface="Arial (Body)"/>
              </a:rPr>
              <a:t>:</a:t>
            </a:r>
          </a:p>
          <a:p>
            <a:pPr>
              <a:lnSpc>
                <a:spcPct val="100000"/>
              </a:lnSpc>
            </a:pPr>
            <a:br>
              <a:rPr lang="en-US" sz="1800" dirty="0">
                <a:solidFill>
                  <a:srgbClr val="0A3456"/>
                </a:solidFill>
                <a:latin typeface="Arial (Body)"/>
              </a:rPr>
            </a:br>
            <a:r>
              <a:rPr lang="en-US" sz="1800" b="1" dirty="0" err="1">
                <a:solidFill>
                  <a:srgbClr val="0A3456"/>
                </a:solidFill>
                <a:latin typeface="Arial (Body)"/>
              </a:rPr>
              <a:t>Tên</a:t>
            </a:r>
            <a:r>
              <a:rPr lang="en-US" sz="1800" b="1" dirty="0">
                <a:solidFill>
                  <a:srgbClr val="0A3456"/>
                </a:solidFill>
                <a:latin typeface="Arial (Body)"/>
              </a:rPr>
              <a:t> </a:t>
            </a:r>
            <a:r>
              <a:rPr lang="en-US" sz="1800" b="1" dirty="0" err="1">
                <a:solidFill>
                  <a:srgbClr val="0A3456"/>
                </a:solidFill>
                <a:latin typeface="Arial (Body)"/>
              </a:rPr>
              <a:t>tài</a:t>
            </a:r>
            <a:r>
              <a:rPr lang="en-US" sz="1800" b="1" dirty="0">
                <a:solidFill>
                  <a:srgbClr val="0A3456"/>
                </a:solidFill>
                <a:latin typeface="Arial (Body)"/>
              </a:rPr>
              <a:t> </a:t>
            </a:r>
            <a:r>
              <a:rPr lang="en-US" sz="1800" b="1" dirty="0" err="1">
                <a:solidFill>
                  <a:srgbClr val="0A3456"/>
                </a:solidFill>
                <a:latin typeface="Arial (Body)"/>
              </a:rPr>
              <a:t>khoản</a:t>
            </a:r>
            <a:r>
              <a:rPr lang="en-US" sz="1800" b="1" dirty="0">
                <a:solidFill>
                  <a:srgbClr val="0A3456"/>
                </a:solidFill>
                <a:latin typeface="Arial (Body)"/>
              </a:rPr>
              <a:t>: CT CP DOANH NGHIEP XA HOI VIEN THANH VIEN HOI DONG QUAN TRI VIET NAM</a:t>
            </a:r>
            <a:br>
              <a:rPr lang="en-US" sz="1800" b="1" dirty="0">
                <a:solidFill>
                  <a:srgbClr val="0A3456"/>
                </a:solidFill>
                <a:latin typeface="Arial (Body)"/>
              </a:rPr>
            </a:br>
            <a:r>
              <a:rPr lang="en-US" sz="1800" b="1" dirty="0" err="1">
                <a:solidFill>
                  <a:srgbClr val="0A3456"/>
                </a:solidFill>
                <a:latin typeface="Arial (Body)"/>
              </a:rPr>
              <a:t>Số</a:t>
            </a:r>
            <a:r>
              <a:rPr lang="en-US" sz="1800" b="1" dirty="0">
                <a:solidFill>
                  <a:srgbClr val="0A3456"/>
                </a:solidFill>
                <a:latin typeface="Arial (Body)"/>
              </a:rPr>
              <a:t> </a:t>
            </a:r>
            <a:r>
              <a:rPr lang="en-US" sz="1800" b="1" dirty="0" err="1">
                <a:solidFill>
                  <a:srgbClr val="0A3456"/>
                </a:solidFill>
                <a:latin typeface="Arial (Body)"/>
              </a:rPr>
              <a:t>tài</a:t>
            </a:r>
            <a:r>
              <a:rPr lang="en-US" sz="1800" b="1" dirty="0">
                <a:solidFill>
                  <a:srgbClr val="0A3456"/>
                </a:solidFill>
                <a:latin typeface="Arial (Body)"/>
              </a:rPr>
              <a:t> </a:t>
            </a:r>
            <a:r>
              <a:rPr lang="en-US" sz="1800" b="1" dirty="0" err="1">
                <a:solidFill>
                  <a:srgbClr val="0A3456"/>
                </a:solidFill>
                <a:latin typeface="Arial (Body)"/>
              </a:rPr>
              <a:t>khoản</a:t>
            </a:r>
            <a:r>
              <a:rPr lang="en-US" sz="1800" b="1" dirty="0">
                <a:solidFill>
                  <a:srgbClr val="0A3456"/>
                </a:solidFill>
                <a:latin typeface="Arial (Body)"/>
              </a:rPr>
              <a:t>:	 0301000397041 (VND) </a:t>
            </a:r>
          </a:p>
          <a:p>
            <a:pPr>
              <a:lnSpc>
                <a:spcPct val="100000"/>
              </a:lnSpc>
            </a:pPr>
            <a:r>
              <a:rPr lang="en-US" sz="1800" b="1" dirty="0" err="1">
                <a:solidFill>
                  <a:srgbClr val="0A3456"/>
                </a:solidFill>
                <a:latin typeface="Arial (Body)"/>
              </a:rPr>
              <a:t>Ngân</a:t>
            </a:r>
            <a:r>
              <a:rPr lang="en-US" sz="1800" b="1" dirty="0">
                <a:solidFill>
                  <a:srgbClr val="0A3456"/>
                </a:solidFill>
                <a:latin typeface="Arial (Body)"/>
              </a:rPr>
              <a:t> </a:t>
            </a:r>
            <a:r>
              <a:rPr lang="en-US" sz="1800" b="1" dirty="0" err="1">
                <a:solidFill>
                  <a:srgbClr val="0A3456"/>
                </a:solidFill>
                <a:latin typeface="Arial (Body)"/>
              </a:rPr>
              <a:t>hàng</a:t>
            </a:r>
            <a:r>
              <a:rPr lang="en-US" sz="1800" b="1" dirty="0">
                <a:solidFill>
                  <a:srgbClr val="0A3456"/>
                </a:solidFill>
                <a:latin typeface="Arial (Body)"/>
              </a:rPr>
              <a:t>:	 Vietcombank</a:t>
            </a:r>
            <a:br>
              <a:rPr lang="en-US" sz="1800" b="1" dirty="0">
                <a:solidFill>
                  <a:srgbClr val="0A3456"/>
                </a:solidFill>
                <a:latin typeface="Arial (Body)"/>
              </a:rPr>
            </a:br>
            <a:r>
              <a:rPr lang="en-US" sz="1800" b="1" dirty="0">
                <a:solidFill>
                  <a:srgbClr val="0A3456"/>
                </a:solidFill>
                <a:latin typeface="Arial (Body)"/>
              </a:rPr>
              <a:t>Chi </a:t>
            </a:r>
            <a:r>
              <a:rPr lang="en-US" sz="1800" b="1" dirty="0" err="1">
                <a:solidFill>
                  <a:srgbClr val="0A3456"/>
                </a:solidFill>
                <a:latin typeface="Arial (Body)"/>
              </a:rPr>
              <a:t>nhánh</a:t>
            </a:r>
            <a:r>
              <a:rPr lang="en-US" sz="1800" b="1" dirty="0">
                <a:solidFill>
                  <a:srgbClr val="0A3456"/>
                </a:solidFill>
                <a:latin typeface="Arial (Body)"/>
              </a:rPr>
              <a:t>:	 </a:t>
            </a:r>
            <a:r>
              <a:rPr lang="it-IT" sz="1800" b="1" dirty="0">
                <a:solidFill>
                  <a:srgbClr val="0A3456"/>
                </a:solidFill>
                <a:latin typeface="Arial (Body)"/>
              </a:rPr>
              <a:t>Hoan Kiem, Ha Noi</a:t>
            </a:r>
          </a:p>
        </p:txBody>
      </p:sp>
      <p:sp>
        <p:nvSpPr>
          <p:cNvPr id="10" name="Title 1">
            <a:extLst>
              <a:ext uri="{FF2B5EF4-FFF2-40B4-BE49-F238E27FC236}">
                <a16:creationId xmlns:a16="http://schemas.microsoft.com/office/drawing/2014/main" id="{90161C66-9C6F-4A74-BFC0-F0BC1DF349D4}"/>
              </a:ext>
            </a:extLst>
          </p:cNvPr>
          <p:cNvSpPr txBox="1">
            <a:spLocks/>
          </p:cNvSpPr>
          <p:nvPr/>
        </p:nvSpPr>
        <p:spPr>
          <a:xfrm>
            <a:off x="661481" y="12800862"/>
            <a:ext cx="11031166" cy="3079428"/>
          </a:xfrm>
          <a:prstGeom prst="rect">
            <a:avLst/>
          </a:prstGeom>
        </p:spPr>
        <p:txBody>
          <a:bodyPr vert="horz" lIns="91440" tIns="45720" rIns="91440" bIns="45720" rtlCol="0" anchor="ctr">
            <a:noAutofit/>
          </a:bodyPr>
          <a:lstStyle>
            <a:lvl1pPr algn="l" defTabSz="514350" rtl="0" eaLnBrk="1" latinLnBrk="0" hangingPunct="1">
              <a:lnSpc>
                <a:spcPct val="90000"/>
              </a:lnSpc>
              <a:spcBef>
                <a:spcPct val="0"/>
              </a:spcBef>
              <a:buNone/>
              <a:defRPr sz="2475" kern="1200">
                <a:solidFill>
                  <a:schemeClr val="tx1"/>
                </a:solidFill>
                <a:latin typeface="+mj-lt"/>
                <a:ea typeface="+mj-ea"/>
                <a:cs typeface="+mj-cs"/>
              </a:defRPr>
            </a:lvl1pPr>
          </a:lstStyle>
          <a:p>
            <a:r>
              <a:rPr lang="vi-VN" sz="1800" b="1" cap="all" dirty="0">
                <a:solidFill>
                  <a:srgbClr val="0A3456"/>
                </a:solidFill>
                <a:latin typeface="Arial (Body)"/>
              </a:rPr>
              <a:t>Điều khoản và Điều lệ:</a:t>
            </a:r>
            <a:endParaRPr lang="en-US" sz="1800" b="1" cap="all" dirty="0">
              <a:solidFill>
                <a:srgbClr val="0A3456"/>
              </a:solidFill>
              <a:latin typeface="Arial (Body)"/>
            </a:endParaRPr>
          </a:p>
          <a:p>
            <a:endParaRPr lang="vi-VN" sz="1800" b="1" cap="all" dirty="0">
              <a:solidFill>
                <a:srgbClr val="0A3456"/>
              </a:solidFill>
              <a:latin typeface="Arial (Body)"/>
            </a:endParaRPr>
          </a:p>
          <a:p>
            <a:pPr marL="342900" indent="-342900">
              <a:buFont typeface="+mj-lt"/>
              <a:buAutoNum type="arabicPeriod"/>
            </a:pPr>
            <a:r>
              <a:rPr lang="vi-VN" sz="1800" dirty="0">
                <a:solidFill>
                  <a:srgbClr val="0A3456"/>
                </a:solidFill>
                <a:latin typeface="Arial (Body)"/>
              </a:rPr>
              <a:t>Do số lượng ghế hạn chế, đơn đăng ký chỉ được xác nhận qua email khi thanh toán thành công. Nếu chưa nhận được thư xác nhận trước ngày diễn ra Chương trình, công ty hoặc cá nhân đăng ký có trách nhiệm liên hệ với chúng tôi để xác nhận. </a:t>
            </a:r>
          </a:p>
          <a:p>
            <a:pPr marL="342900" indent="-342900">
              <a:buFont typeface="+mj-lt"/>
              <a:buAutoNum type="arabicPeriod"/>
            </a:pPr>
            <a:r>
              <a:rPr lang="vi-VN" sz="1800" dirty="0">
                <a:solidFill>
                  <a:srgbClr val="0A3456"/>
                </a:solidFill>
                <a:latin typeface="Arial (Body)"/>
              </a:rPr>
              <a:t>Tất cả các thanh toán phải được thực hiện thành công trước ngày </a:t>
            </a:r>
            <a:r>
              <a:rPr lang="en-US" sz="1800" b="1" dirty="0">
                <a:solidFill>
                  <a:srgbClr val="F58220"/>
                </a:solidFill>
                <a:latin typeface="Arial (Body)"/>
              </a:rPr>
              <a:t>18/09/2019</a:t>
            </a:r>
            <a:endParaRPr lang="vi-VN" sz="1800" b="1" dirty="0">
              <a:solidFill>
                <a:srgbClr val="F58220"/>
              </a:solidFill>
              <a:latin typeface="Arial (Body)"/>
            </a:endParaRPr>
          </a:p>
          <a:p>
            <a:pPr marL="342900" indent="-342900">
              <a:buFont typeface="+mj-lt"/>
              <a:buAutoNum type="arabicPeriod"/>
            </a:pPr>
            <a:r>
              <a:rPr lang="vi-VN" sz="1800" dirty="0">
                <a:solidFill>
                  <a:srgbClr val="0A3456"/>
                </a:solidFill>
                <a:latin typeface="Arial (Body)"/>
              </a:rPr>
              <a:t>Hóa đơn GTGT sẽ được gửi đến công ty hoặc cá nhân theo địa chỉ đăng ký trong vòng 7 ngày làm việc sau khi Chương trình chính thức kết thúc</a:t>
            </a:r>
          </a:p>
          <a:p>
            <a:pPr marL="342900" indent="-342900">
              <a:buFont typeface="+mj-lt"/>
              <a:buAutoNum type="arabicPeriod"/>
            </a:pPr>
            <a:r>
              <a:rPr lang="vi-VN" sz="1800" dirty="0">
                <a:solidFill>
                  <a:srgbClr val="0A3456"/>
                </a:solidFill>
                <a:latin typeface="Arial (Body)"/>
              </a:rPr>
              <a:t>Phí đăng ký tham dự sẽ không được hoàn trả trong trường hợp học viên không tham dự </a:t>
            </a:r>
          </a:p>
          <a:p>
            <a:pPr marL="342900" indent="-342900">
              <a:buFont typeface="+mj-lt"/>
              <a:buAutoNum type="arabicPeriod"/>
            </a:pPr>
            <a:r>
              <a:rPr lang="vi-VN" sz="1800" dirty="0">
                <a:solidFill>
                  <a:srgbClr val="0A3456"/>
                </a:solidFill>
                <a:latin typeface="Arial (Body)"/>
              </a:rPr>
              <a:t>VIOD có quyền thay đổi các điều khoản và điều lệ nêu trên và không có trách nhiệm thông báo với các bên liên quan. </a:t>
            </a:r>
          </a:p>
        </p:txBody>
      </p:sp>
      <p:sp>
        <p:nvSpPr>
          <p:cNvPr id="11" name="TextBox 10">
            <a:extLst>
              <a:ext uri="{FF2B5EF4-FFF2-40B4-BE49-F238E27FC236}">
                <a16:creationId xmlns:a16="http://schemas.microsoft.com/office/drawing/2014/main" id="{E6DC1752-ED41-40F9-83E4-B2C1CBA1CF23}"/>
              </a:ext>
            </a:extLst>
          </p:cNvPr>
          <p:cNvSpPr txBox="1"/>
          <p:nvPr/>
        </p:nvSpPr>
        <p:spPr>
          <a:xfrm>
            <a:off x="614525" y="7785071"/>
            <a:ext cx="10822082" cy="2723823"/>
          </a:xfrm>
          <a:prstGeom prst="rect">
            <a:avLst/>
          </a:prstGeom>
          <a:noFill/>
        </p:spPr>
        <p:txBody>
          <a:bodyPr wrap="square" rtlCol="0">
            <a:spAutoFit/>
          </a:bodyPr>
          <a:lstStyle/>
          <a:p>
            <a:pPr algn="just">
              <a:lnSpc>
                <a:spcPct val="150000"/>
              </a:lnSpc>
            </a:pPr>
            <a:r>
              <a:rPr lang="en-US" b="1" dirty="0">
                <a:solidFill>
                  <a:srgbClr val="0A3456"/>
                </a:solidFill>
                <a:latin typeface="Arial" panose="020B0604020202020204" pitchFamily="34" charset="0"/>
                <a:cs typeface="Arial" panose="020B0604020202020204" pitchFamily="34" charset="0"/>
              </a:rPr>
              <a:t>Vui </a:t>
            </a:r>
            <a:r>
              <a:rPr lang="en-US" b="1" dirty="0" err="1">
                <a:solidFill>
                  <a:srgbClr val="0A3456"/>
                </a:solidFill>
                <a:latin typeface="Arial" panose="020B0604020202020204" pitchFamily="34" charset="0"/>
                <a:cs typeface="Arial" panose="020B0604020202020204" pitchFamily="34" charset="0"/>
              </a:rPr>
              <a:t>lòng</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chọn</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một</a:t>
            </a:r>
            <a:r>
              <a:rPr lang="en-US" b="1" dirty="0">
                <a:solidFill>
                  <a:srgbClr val="0A3456"/>
                </a:solidFill>
                <a:latin typeface="Arial" panose="020B0604020202020204" pitchFamily="34" charset="0"/>
                <a:cs typeface="Arial" panose="020B0604020202020204" pitchFamily="34" charset="0"/>
              </a:rPr>
              <a:t> (01) </a:t>
            </a:r>
            <a:r>
              <a:rPr lang="en-US" b="1" dirty="0" err="1">
                <a:solidFill>
                  <a:srgbClr val="0A3456"/>
                </a:solidFill>
                <a:latin typeface="Arial" panose="020B0604020202020204" pitchFamily="34" charset="0"/>
                <a:cs typeface="Arial" panose="020B0604020202020204" pitchFamily="34" charset="0"/>
              </a:rPr>
              <a:t>trong</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những</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ưu</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đãi</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sau</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nếu</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áp</a:t>
            </a:r>
            <a:r>
              <a:rPr lang="en-US" b="1" dirty="0">
                <a:solidFill>
                  <a:srgbClr val="0A3456"/>
                </a:solidFill>
                <a:latin typeface="Arial" panose="020B0604020202020204" pitchFamily="34" charset="0"/>
                <a:cs typeface="Arial" panose="020B0604020202020204" pitchFamily="34" charset="0"/>
              </a:rPr>
              <a:t> </a:t>
            </a:r>
            <a:r>
              <a:rPr lang="en-US" b="1" dirty="0" err="1">
                <a:solidFill>
                  <a:srgbClr val="0A3456"/>
                </a:solidFill>
                <a:latin typeface="Arial" panose="020B0604020202020204" pitchFamily="34" charset="0"/>
                <a:cs typeface="Arial" panose="020B0604020202020204" pitchFamily="34" charset="0"/>
              </a:rPr>
              <a:t>dụng</a:t>
            </a:r>
            <a:r>
              <a:rPr lang="en-US" b="1" dirty="0">
                <a:solidFill>
                  <a:srgbClr val="0A3456"/>
                </a:solidFill>
                <a:latin typeface="Arial" panose="020B0604020202020204" pitchFamily="34" charset="0"/>
                <a:cs typeface="Arial" panose="020B0604020202020204" pitchFamily="34" charset="0"/>
              </a:rPr>
              <a:t>:</a:t>
            </a:r>
            <a:r>
              <a:rPr lang="vi-VN" b="1" dirty="0">
                <a:solidFill>
                  <a:srgbClr val="0A3456"/>
                </a:solidFill>
                <a:latin typeface="Arial" panose="020B0604020202020204" pitchFamily="34" charset="0"/>
                <a:cs typeface="Arial" panose="020B0604020202020204" pitchFamily="34" charset="0"/>
              </a:rPr>
              <a:t>	</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10% cho các đăng ký</a:t>
            </a:r>
            <a:r>
              <a:rPr lang="en-US" dirty="0">
                <a:solidFill>
                  <a:srgbClr val="0A3456"/>
                </a:solidFill>
                <a:latin typeface="Arial" panose="020B0604020202020204" pitchFamily="34" charset="0"/>
                <a:cs typeface="Arial" panose="020B0604020202020204" pitchFamily="34" charset="0"/>
              </a:rPr>
              <a:t> </a:t>
            </a:r>
            <a:r>
              <a:rPr lang="en-US" dirty="0" err="1">
                <a:solidFill>
                  <a:srgbClr val="0A3456"/>
                </a:solidFill>
                <a:latin typeface="Arial" panose="020B0604020202020204" pitchFamily="34" charset="0"/>
                <a:cs typeface="Arial" panose="020B0604020202020204" pitchFamily="34" charset="0"/>
              </a:rPr>
              <a:t>và</a:t>
            </a:r>
            <a:r>
              <a:rPr lang="en-US" dirty="0">
                <a:solidFill>
                  <a:srgbClr val="0A3456"/>
                </a:solidFill>
                <a:latin typeface="Arial" panose="020B0604020202020204" pitchFamily="34" charset="0"/>
                <a:cs typeface="Arial" panose="020B0604020202020204" pitchFamily="34" charset="0"/>
              </a:rPr>
              <a:t> </a:t>
            </a:r>
            <a:r>
              <a:rPr lang="en-US" dirty="0" err="1">
                <a:solidFill>
                  <a:srgbClr val="0A3456"/>
                </a:solidFill>
                <a:latin typeface="Arial" panose="020B0604020202020204" pitchFamily="34" charset="0"/>
                <a:cs typeface="Arial" panose="020B0604020202020204" pitchFamily="34" charset="0"/>
              </a:rPr>
              <a:t>thanh</a:t>
            </a:r>
            <a:r>
              <a:rPr lang="en-US" dirty="0">
                <a:solidFill>
                  <a:srgbClr val="0A3456"/>
                </a:solidFill>
                <a:latin typeface="Arial" panose="020B0604020202020204" pitchFamily="34" charset="0"/>
                <a:cs typeface="Arial" panose="020B0604020202020204" pitchFamily="34" charset="0"/>
              </a:rPr>
              <a:t> </a:t>
            </a:r>
            <a:r>
              <a:rPr lang="en-US" dirty="0" err="1">
                <a:solidFill>
                  <a:srgbClr val="0A3456"/>
                </a:solidFill>
                <a:latin typeface="Arial" panose="020B0604020202020204" pitchFamily="34" charset="0"/>
                <a:cs typeface="Arial" panose="020B0604020202020204" pitchFamily="34" charset="0"/>
              </a:rPr>
              <a:t>toán</a:t>
            </a:r>
            <a:r>
              <a:rPr lang="vi-VN" dirty="0">
                <a:solidFill>
                  <a:srgbClr val="0A3456"/>
                </a:solidFill>
                <a:latin typeface="Arial" panose="020B0604020202020204" pitchFamily="34" charset="0"/>
                <a:cs typeface="Arial" panose="020B0604020202020204" pitchFamily="34" charset="0"/>
              </a:rPr>
              <a:t> trước ngày</a:t>
            </a:r>
            <a:r>
              <a:rPr lang="en-US" dirty="0">
                <a:solidFill>
                  <a:srgbClr val="0A3456"/>
                </a:solidFill>
                <a:latin typeface="Arial" panose="020B0604020202020204" pitchFamily="34" charset="0"/>
                <a:cs typeface="Arial" panose="020B0604020202020204" pitchFamily="34" charset="0"/>
              </a:rPr>
              <a:t> </a:t>
            </a:r>
            <a:r>
              <a:rPr lang="en-US" b="1" dirty="0">
                <a:solidFill>
                  <a:srgbClr val="F58220"/>
                </a:solidFill>
                <a:latin typeface="Arial" panose="020B0604020202020204" pitchFamily="34" charset="0"/>
                <a:cs typeface="Arial" panose="020B0604020202020204" pitchFamily="34" charset="0"/>
              </a:rPr>
              <a:t>06/09</a:t>
            </a:r>
            <a:r>
              <a:rPr lang="vi-VN" b="1" dirty="0">
                <a:solidFill>
                  <a:srgbClr val="F58220"/>
                </a:solidFill>
                <a:latin typeface="Arial" panose="020B0604020202020204" pitchFamily="34" charset="0"/>
                <a:cs typeface="Arial" panose="020B0604020202020204" pitchFamily="34" charset="0"/>
              </a:rPr>
              <a:t>/201</a:t>
            </a:r>
            <a:r>
              <a:rPr lang="en-US" b="1" dirty="0">
                <a:solidFill>
                  <a:srgbClr val="F58220"/>
                </a:solidFill>
                <a:latin typeface="Arial" panose="020B0604020202020204" pitchFamily="34" charset="0"/>
                <a:cs typeface="Arial" panose="020B0604020202020204" pitchFamily="34" charset="0"/>
              </a:rPr>
              <a:t>9</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30% cho thành viên CMP hạng Bạch Kim</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20% cho thành viên CMP hạng Vàng</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10% cho các khách hàng chiến lược của các đơn vị hợp tác IFC và </a:t>
            </a:r>
            <a:r>
              <a:rPr lang="en-US" dirty="0">
                <a:solidFill>
                  <a:srgbClr val="0A3456"/>
                </a:solidFill>
                <a:latin typeface="Arial" panose="020B0604020202020204" pitchFamily="34" charset="0"/>
                <a:cs typeface="Arial" panose="020B0604020202020204" pitchFamily="34" charset="0"/>
              </a:rPr>
              <a:t>PwC</a:t>
            </a:r>
            <a:endParaRPr lang="vi-VN" dirty="0">
              <a:solidFill>
                <a:srgbClr val="0A3456"/>
              </a:solidFill>
              <a:latin typeface="Arial" panose="020B0604020202020204" pitchFamily="34" charset="0"/>
              <a:cs typeface="Arial" panose="020B0604020202020204" pitchFamily="34" charset="0"/>
            </a:endParaRP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10% cho các thành viên hội đồng VCGI và các công ty thuộc VCGI</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5% cho các công ty, người tham dự trong mạng lưới được thành viên hội đồng VCGI giới thiệu</a:t>
            </a:r>
          </a:p>
          <a:p>
            <a:pPr marL="342900" indent="-342900" algn="just">
              <a:buClr>
                <a:srgbClr val="0A3456"/>
              </a:buClr>
              <a:buFont typeface="Arial" panose="020B0604020202020204" pitchFamily="34" charset="0"/>
              <a:buChar char="□"/>
            </a:pPr>
            <a:r>
              <a:rPr lang="vi-VN" dirty="0">
                <a:solidFill>
                  <a:srgbClr val="0A3456"/>
                </a:solidFill>
                <a:latin typeface="Arial" panose="020B0604020202020204" pitchFamily="34" charset="0"/>
                <a:cs typeface="Arial" panose="020B0604020202020204" pitchFamily="34" charset="0"/>
              </a:rPr>
              <a:t>Giảm 5% cho các công ty niêm yết trên hai sàn HOSE và HNX</a:t>
            </a:r>
          </a:p>
          <a:p>
            <a:pPr algn="just"/>
            <a:endParaRPr lang="vi-VN" dirty="0">
              <a:solidFill>
                <a:srgbClr val="0A345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93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TotalTime>
  <Words>248</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(Body)</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Phan Ha Le</dc:creator>
  <cp:lastModifiedBy>Windows User</cp:lastModifiedBy>
  <cp:revision>75</cp:revision>
  <cp:lastPrinted>2019-03-26T01:31:26Z</cp:lastPrinted>
  <dcterms:created xsi:type="dcterms:W3CDTF">2018-10-15T06:37:13Z</dcterms:created>
  <dcterms:modified xsi:type="dcterms:W3CDTF">2019-08-22T13:52:41Z</dcterms:modified>
</cp:coreProperties>
</file>